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14E02D-BC50-430C-AE79-C4854FD5AE16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8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4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5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7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7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6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FB34-F20C-4E4F-8647-620E5948D7A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7A2A-3FD5-42E0-8384-9243D049F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07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828800"/>
            <a:ext cx="5943600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MCQ Quiz.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be 4 options. </a:t>
            </a:r>
          </a:p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one correct answer.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7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698" y="499646"/>
            <a:ext cx="6717102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Q1: How do you pick up a kitten?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698" y="2249746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By its neck.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7698" y="3200398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By its tail.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7698" y="4058648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By its head.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7698" y="5011947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By the skin of its neck.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4994694" y="2362200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4994694" y="3240497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4994694" y="4078698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7203056" y="4953000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6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33600" y="4724400"/>
            <a:ext cx="4800600" cy="1447800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Click to go to next question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671710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that’s correct!</a:t>
            </a:r>
            <a:endParaRPr lang="en-US" sz="6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2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06051" y="4572000"/>
            <a:ext cx="4800600" cy="1447800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Click to go back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671710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that’s wrong!</a:t>
            </a:r>
            <a:endParaRPr lang="en-US" sz="6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14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698" y="499646"/>
            <a:ext cx="6717102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Q1: How do you pick up a kitten?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698" y="2249746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By its neck.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7698" y="3200398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By its tail.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7698" y="4058648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By its head.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7698" y="5011947"/>
            <a:ext cx="671710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By the skin of its neck. 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4994694" y="2362200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4994694" y="3240497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>
            <a:hlinkClick r:id="rId2" action="ppaction://hlinksldjump"/>
          </p:cNvPr>
          <p:cNvSpPr/>
          <p:nvPr/>
        </p:nvSpPr>
        <p:spPr>
          <a:xfrm>
            <a:off x="4994694" y="4078698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7203056" y="4953000"/>
            <a:ext cx="1406106" cy="729343"/>
          </a:xfrm>
          <a:prstGeom prst="roundRect">
            <a:avLst/>
          </a:prstGeom>
          <a:solidFill>
            <a:srgbClr val="D1881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schemeClr val="tx2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to answer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31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135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3</cp:revision>
  <dcterms:created xsi:type="dcterms:W3CDTF">2017-12-13T01:41:07Z</dcterms:created>
  <dcterms:modified xsi:type="dcterms:W3CDTF">2017-12-13T02:07:45Z</dcterms:modified>
</cp:coreProperties>
</file>