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87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734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115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24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41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1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219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42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952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721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12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777A-D4C4-4271-A2C5-5221AA1D3F53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438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89408" y="5563673"/>
            <a:ext cx="771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</a:rPr>
              <a:t>OBSERVACIÓN DEL CONTEXTO </a:t>
            </a:r>
            <a:endParaRPr lang="es-CO" sz="2800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8185" y="6046110"/>
            <a:ext cx="1085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Completa la ficha con los datos del contexto. Te ayudará a tomar </a:t>
            </a:r>
            <a:r>
              <a:rPr lang="es-CO" sz="2400" dirty="0" smtClean="0"/>
              <a:t>decisiones</a:t>
            </a:r>
          </a:p>
          <a:p>
            <a:pPr algn="ctr"/>
            <a:r>
              <a:rPr lang="es-CO" sz="2400" dirty="0" smtClean="0"/>
              <a:t>Esta ficha la puedes agregar en tu página o Blog</a:t>
            </a:r>
            <a:r>
              <a:rPr lang="es-CO" sz="2400" dirty="0" smtClean="0"/>
              <a:t> </a:t>
            </a:r>
            <a:endParaRPr lang="es-CO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593" y="226679"/>
            <a:ext cx="1539899" cy="18812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72" y="1984287"/>
            <a:ext cx="3040590" cy="2027840"/>
          </a:xfrm>
          <a:prstGeom prst="rect">
            <a:avLst/>
          </a:prstGeom>
        </p:spPr>
      </p:pic>
      <p:sp>
        <p:nvSpPr>
          <p:cNvPr id="9" name="Llamada de nube 8"/>
          <p:cNvSpPr/>
          <p:nvPr/>
        </p:nvSpPr>
        <p:spPr>
          <a:xfrm>
            <a:off x="7984901" y="163225"/>
            <a:ext cx="3767069" cy="1944710"/>
          </a:xfrm>
          <a:prstGeom prst="cloudCallout">
            <a:avLst>
              <a:gd name="adj1" fmla="val -87850"/>
              <a:gd name="adj2" fmla="val 952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Perfil ocupacional de la carrera que quiero estudiar</a:t>
            </a:r>
            <a:endParaRPr lang="es-CO" sz="2000" dirty="0"/>
          </a:p>
        </p:txBody>
      </p:sp>
      <p:sp>
        <p:nvSpPr>
          <p:cNvPr id="10" name="Llamada de nube 9"/>
          <p:cNvSpPr/>
          <p:nvPr/>
        </p:nvSpPr>
        <p:spPr>
          <a:xfrm>
            <a:off x="437222" y="226679"/>
            <a:ext cx="3267270" cy="1630117"/>
          </a:xfrm>
          <a:prstGeom prst="cloudCallout">
            <a:avLst>
              <a:gd name="adj1" fmla="val 82620"/>
              <a:gd name="adj2" fmla="val -1796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Realidad social de la carrera que quiero estudiar o del trabajo que quiero desempeñar</a:t>
            </a:r>
            <a:endParaRPr lang="es-CO" sz="1600" dirty="0"/>
          </a:p>
        </p:txBody>
      </p:sp>
      <p:sp>
        <p:nvSpPr>
          <p:cNvPr id="11" name="Llamada de nube 10"/>
          <p:cNvSpPr/>
          <p:nvPr/>
        </p:nvSpPr>
        <p:spPr>
          <a:xfrm>
            <a:off x="8274675" y="2908525"/>
            <a:ext cx="3258355" cy="1854558"/>
          </a:xfrm>
          <a:prstGeom prst="cloudCallout">
            <a:avLst>
              <a:gd name="adj1" fmla="val -89212"/>
              <a:gd name="adj2" fmla="val -1048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Universidades que ofrecen la carrera que quiero estudiar</a:t>
            </a:r>
            <a:endParaRPr lang="es-CO" dirty="0"/>
          </a:p>
        </p:txBody>
      </p:sp>
      <p:sp>
        <p:nvSpPr>
          <p:cNvPr id="12" name="Llamada de nube 11"/>
          <p:cNvSpPr/>
          <p:nvPr/>
        </p:nvSpPr>
        <p:spPr>
          <a:xfrm>
            <a:off x="-1" y="2556096"/>
            <a:ext cx="3412901" cy="2080297"/>
          </a:xfrm>
          <a:prstGeom prst="cloudCallout">
            <a:avLst>
              <a:gd name="adj1" fmla="val 68107"/>
              <a:gd name="adj2" fmla="val -913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Actividades que puedo desarrollar en mi contexto para fortalecer mis habilidades </a:t>
            </a:r>
            <a:endParaRPr lang="es-CO" sz="1600" dirty="0"/>
          </a:p>
        </p:txBody>
      </p:sp>
      <p:sp>
        <p:nvSpPr>
          <p:cNvPr id="13" name="Llamada de nube 12"/>
          <p:cNvSpPr/>
          <p:nvPr/>
        </p:nvSpPr>
        <p:spPr>
          <a:xfrm>
            <a:off x="3309871" y="4275786"/>
            <a:ext cx="3760630" cy="1180875"/>
          </a:xfrm>
          <a:prstGeom prst="cloudCallout">
            <a:avLst>
              <a:gd name="adj1" fmla="val 13489"/>
              <a:gd name="adj2" fmla="val -980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Entidades que me pueden apoyar en mi proyecto de vida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1990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Olga</cp:lastModifiedBy>
  <cp:revision>4</cp:revision>
  <dcterms:created xsi:type="dcterms:W3CDTF">2017-09-13T11:55:41Z</dcterms:created>
  <dcterms:modified xsi:type="dcterms:W3CDTF">2017-10-17T14:29:31Z</dcterms:modified>
</cp:coreProperties>
</file>