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57" r:id="rId5"/>
    <p:sldId id="258" r:id="rId6"/>
    <p:sldId id="259" r:id="rId7"/>
    <p:sldId id="263" r:id="rId8"/>
    <p:sldId id="262" r:id="rId9"/>
  </p:sldIdLst>
  <p:sldSz cx="12192000" cy="6858000"/>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4" autoAdjust="0"/>
    <p:restoredTop sz="94660"/>
  </p:normalViewPr>
  <p:slideViewPr>
    <p:cSldViewPr snapToGrid="0">
      <p:cViewPr varScale="1">
        <p:scale>
          <a:sx n="61" d="100"/>
          <a:sy n="61" d="100"/>
        </p:scale>
        <p:origin x="72" y="5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A"/>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A"/>
          </a:p>
        </p:txBody>
      </p:sp>
      <p:sp>
        <p:nvSpPr>
          <p:cNvPr id="4" name="Marcador de fecha 3"/>
          <p:cNvSpPr>
            <a:spLocks noGrp="1"/>
          </p:cNvSpPr>
          <p:nvPr>
            <p:ph type="dt" sz="half" idx="10"/>
          </p:nvPr>
        </p:nvSpPr>
        <p:spPr/>
        <p:txBody>
          <a:bodyPr/>
          <a:lstStyle/>
          <a:p>
            <a:fld id="{8AB5FDB6-980D-4414-9998-C19BA8C900A8}" type="datetimeFigureOut">
              <a:rPr lang="es-PA" smtClean="0"/>
              <a:t>23/12/17</a:t>
            </a:fld>
            <a:endParaRPr lang="es-PA"/>
          </a:p>
        </p:txBody>
      </p:sp>
      <p:sp>
        <p:nvSpPr>
          <p:cNvPr id="5" name="Marcador de pie de página 4"/>
          <p:cNvSpPr>
            <a:spLocks noGrp="1"/>
          </p:cNvSpPr>
          <p:nvPr>
            <p:ph type="ftr" sz="quarter" idx="11"/>
          </p:nvPr>
        </p:nvSpPr>
        <p:spPr/>
        <p:txBody>
          <a:bodyPr/>
          <a:lstStyle/>
          <a:p>
            <a:endParaRPr lang="es-PA"/>
          </a:p>
        </p:txBody>
      </p:sp>
      <p:sp>
        <p:nvSpPr>
          <p:cNvPr id="6" name="Marcador de número de diapositiva 5"/>
          <p:cNvSpPr>
            <a:spLocks noGrp="1"/>
          </p:cNvSpPr>
          <p:nvPr>
            <p:ph type="sldNum" sz="quarter" idx="12"/>
          </p:nvPr>
        </p:nvSpPr>
        <p:spPr/>
        <p:txBody>
          <a:bodyPr/>
          <a:lstStyle/>
          <a:p>
            <a:fld id="{542AF07B-29C0-48C2-BA20-2A1433AE4E69}" type="slidenum">
              <a:rPr lang="es-PA" smtClean="0"/>
              <a:t>‹Nº›</a:t>
            </a:fld>
            <a:endParaRPr lang="es-PA"/>
          </a:p>
        </p:txBody>
      </p:sp>
    </p:spTree>
    <p:extLst>
      <p:ext uri="{BB962C8B-B14F-4D97-AF65-F5344CB8AC3E}">
        <p14:creationId xmlns:p14="http://schemas.microsoft.com/office/powerpoint/2010/main" val="3587865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A"/>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fecha 3"/>
          <p:cNvSpPr>
            <a:spLocks noGrp="1"/>
          </p:cNvSpPr>
          <p:nvPr>
            <p:ph type="dt" sz="half" idx="10"/>
          </p:nvPr>
        </p:nvSpPr>
        <p:spPr/>
        <p:txBody>
          <a:bodyPr/>
          <a:lstStyle/>
          <a:p>
            <a:fld id="{8AB5FDB6-980D-4414-9998-C19BA8C900A8}" type="datetimeFigureOut">
              <a:rPr lang="es-PA" smtClean="0"/>
              <a:t>23/12/17</a:t>
            </a:fld>
            <a:endParaRPr lang="es-PA"/>
          </a:p>
        </p:txBody>
      </p:sp>
      <p:sp>
        <p:nvSpPr>
          <p:cNvPr id="5" name="Marcador de pie de página 4"/>
          <p:cNvSpPr>
            <a:spLocks noGrp="1"/>
          </p:cNvSpPr>
          <p:nvPr>
            <p:ph type="ftr" sz="quarter" idx="11"/>
          </p:nvPr>
        </p:nvSpPr>
        <p:spPr/>
        <p:txBody>
          <a:bodyPr/>
          <a:lstStyle/>
          <a:p>
            <a:endParaRPr lang="es-PA"/>
          </a:p>
        </p:txBody>
      </p:sp>
      <p:sp>
        <p:nvSpPr>
          <p:cNvPr id="6" name="Marcador de número de diapositiva 5"/>
          <p:cNvSpPr>
            <a:spLocks noGrp="1"/>
          </p:cNvSpPr>
          <p:nvPr>
            <p:ph type="sldNum" sz="quarter" idx="12"/>
          </p:nvPr>
        </p:nvSpPr>
        <p:spPr/>
        <p:txBody>
          <a:bodyPr/>
          <a:lstStyle/>
          <a:p>
            <a:fld id="{542AF07B-29C0-48C2-BA20-2A1433AE4E69}" type="slidenum">
              <a:rPr lang="es-PA" smtClean="0"/>
              <a:t>‹Nº›</a:t>
            </a:fld>
            <a:endParaRPr lang="es-PA"/>
          </a:p>
        </p:txBody>
      </p:sp>
    </p:spTree>
    <p:extLst>
      <p:ext uri="{BB962C8B-B14F-4D97-AF65-F5344CB8AC3E}">
        <p14:creationId xmlns:p14="http://schemas.microsoft.com/office/powerpoint/2010/main" val="3863583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A"/>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fecha 3"/>
          <p:cNvSpPr>
            <a:spLocks noGrp="1"/>
          </p:cNvSpPr>
          <p:nvPr>
            <p:ph type="dt" sz="half" idx="10"/>
          </p:nvPr>
        </p:nvSpPr>
        <p:spPr/>
        <p:txBody>
          <a:bodyPr/>
          <a:lstStyle/>
          <a:p>
            <a:fld id="{8AB5FDB6-980D-4414-9998-C19BA8C900A8}" type="datetimeFigureOut">
              <a:rPr lang="es-PA" smtClean="0"/>
              <a:t>23/12/17</a:t>
            </a:fld>
            <a:endParaRPr lang="es-PA"/>
          </a:p>
        </p:txBody>
      </p:sp>
      <p:sp>
        <p:nvSpPr>
          <p:cNvPr id="5" name="Marcador de pie de página 4"/>
          <p:cNvSpPr>
            <a:spLocks noGrp="1"/>
          </p:cNvSpPr>
          <p:nvPr>
            <p:ph type="ftr" sz="quarter" idx="11"/>
          </p:nvPr>
        </p:nvSpPr>
        <p:spPr/>
        <p:txBody>
          <a:bodyPr/>
          <a:lstStyle/>
          <a:p>
            <a:endParaRPr lang="es-PA"/>
          </a:p>
        </p:txBody>
      </p:sp>
      <p:sp>
        <p:nvSpPr>
          <p:cNvPr id="6" name="Marcador de número de diapositiva 5"/>
          <p:cNvSpPr>
            <a:spLocks noGrp="1"/>
          </p:cNvSpPr>
          <p:nvPr>
            <p:ph type="sldNum" sz="quarter" idx="12"/>
          </p:nvPr>
        </p:nvSpPr>
        <p:spPr/>
        <p:txBody>
          <a:bodyPr/>
          <a:lstStyle/>
          <a:p>
            <a:fld id="{542AF07B-29C0-48C2-BA20-2A1433AE4E69}" type="slidenum">
              <a:rPr lang="es-PA" smtClean="0"/>
              <a:t>‹Nº›</a:t>
            </a:fld>
            <a:endParaRPr lang="es-PA"/>
          </a:p>
        </p:txBody>
      </p:sp>
    </p:spTree>
    <p:extLst>
      <p:ext uri="{BB962C8B-B14F-4D97-AF65-F5344CB8AC3E}">
        <p14:creationId xmlns:p14="http://schemas.microsoft.com/office/powerpoint/2010/main" val="79204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A"/>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fecha 3"/>
          <p:cNvSpPr>
            <a:spLocks noGrp="1"/>
          </p:cNvSpPr>
          <p:nvPr>
            <p:ph type="dt" sz="half" idx="10"/>
          </p:nvPr>
        </p:nvSpPr>
        <p:spPr/>
        <p:txBody>
          <a:bodyPr/>
          <a:lstStyle/>
          <a:p>
            <a:fld id="{8AB5FDB6-980D-4414-9998-C19BA8C900A8}" type="datetimeFigureOut">
              <a:rPr lang="es-PA" smtClean="0"/>
              <a:t>23/12/17</a:t>
            </a:fld>
            <a:endParaRPr lang="es-PA"/>
          </a:p>
        </p:txBody>
      </p:sp>
      <p:sp>
        <p:nvSpPr>
          <p:cNvPr id="5" name="Marcador de pie de página 4"/>
          <p:cNvSpPr>
            <a:spLocks noGrp="1"/>
          </p:cNvSpPr>
          <p:nvPr>
            <p:ph type="ftr" sz="quarter" idx="11"/>
          </p:nvPr>
        </p:nvSpPr>
        <p:spPr/>
        <p:txBody>
          <a:bodyPr/>
          <a:lstStyle/>
          <a:p>
            <a:endParaRPr lang="es-PA"/>
          </a:p>
        </p:txBody>
      </p:sp>
      <p:sp>
        <p:nvSpPr>
          <p:cNvPr id="6" name="Marcador de número de diapositiva 5"/>
          <p:cNvSpPr>
            <a:spLocks noGrp="1"/>
          </p:cNvSpPr>
          <p:nvPr>
            <p:ph type="sldNum" sz="quarter" idx="12"/>
          </p:nvPr>
        </p:nvSpPr>
        <p:spPr/>
        <p:txBody>
          <a:bodyPr/>
          <a:lstStyle/>
          <a:p>
            <a:fld id="{542AF07B-29C0-48C2-BA20-2A1433AE4E69}" type="slidenum">
              <a:rPr lang="es-PA" smtClean="0"/>
              <a:t>‹Nº›</a:t>
            </a:fld>
            <a:endParaRPr lang="es-PA"/>
          </a:p>
        </p:txBody>
      </p:sp>
    </p:spTree>
    <p:extLst>
      <p:ext uri="{BB962C8B-B14F-4D97-AF65-F5344CB8AC3E}">
        <p14:creationId xmlns:p14="http://schemas.microsoft.com/office/powerpoint/2010/main" val="980454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A"/>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8AB5FDB6-980D-4414-9998-C19BA8C900A8}" type="datetimeFigureOut">
              <a:rPr lang="es-PA" smtClean="0"/>
              <a:t>23/12/17</a:t>
            </a:fld>
            <a:endParaRPr lang="es-PA"/>
          </a:p>
        </p:txBody>
      </p:sp>
      <p:sp>
        <p:nvSpPr>
          <p:cNvPr id="5" name="Marcador de pie de página 4"/>
          <p:cNvSpPr>
            <a:spLocks noGrp="1"/>
          </p:cNvSpPr>
          <p:nvPr>
            <p:ph type="ftr" sz="quarter" idx="11"/>
          </p:nvPr>
        </p:nvSpPr>
        <p:spPr/>
        <p:txBody>
          <a:bodyPr/>
          <a:lstStyle/>
          <a:p>
            <a:endParaRPr lang="es-PA"/>
          </a:p>
        </p:txBody>
      </p:sp>
      <p:sp>
        <p:nvSpPr>
          <p:cNvPr id="6" name="Marcador de número de diapositiva 5"/>
          <p:cNvSpPr>
            <a:spLocks noGrp="1"/>
          </p:cNvSpPr>
          <p:nvPr>
            <p:ph type="sldNum" sz="quarter" idx="12"/>
          </p:nvPr>
        </p:nvSpPr>
        <p:spPr/>
        <p:txBody>
          <a:bodyPr/>
          <a:lstStyle/>
          <a:p>
            <a:fld id="{542AF07B-29C0-48C2-BA20-2A1433AE4E69}" type="slidenum">
              <a:rPr lang="es-PA" smtClean="0"/>
              <a:t>‹Nº›</a:t>
            </a:fld>
            <a:endParaRPr lang="es-PA"/>
          </a:p>
        </p:txBody>
      </p:sp>
    </p:spTree>
    <p:extLst>
      <p:ext uri="{BB962C8B-B14F-4D97-AF65-F5344CB8AC3E}">
        <p14:creationId xmlns:p14="http://schemas.microsoft.com/office/powerpoint/2010/main" val="2881617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A"/>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5" name="Marcador de fecha 4"/>
          <p:cNvSpPr>
            <a:spLocks noGrp="1"/>
          </p:cNvSpPr>
          <p:nvPr>
            <p:ph type="dt" sz="half" idx="10"/>
          </p:nvPr>
        </p:nvSpPr>
        <p:spPr/>
        <p:txBody>
          <a:bodyPr/>
          <a:lstStyle/>
          <a:p>
            <a:fld id="{8AB5FDB6-980D-4414-9998-C19BA8C900A8}" type="datetimeFigureOut">
              <a:rPr lang="es-PA" smtClean="0"/>
              <a:t>23/12/17</a:t>
            </a:fld>
            <a:endParaRPr lang="es-PA"/>
          </a:p>
        </p:txBody>
      </p:sp>
      <p:sp>
        <p:nvSpPr>
          <p:cNvPr id="6" name="Marcador de pie de página 5"/>
          <p:cNvSpPr>
            <a:spLocks noGrp="1"/>
          </p:cNvSpPr>
          <p:nvPr>
            <p:ph type="ftr" sz="quarter" idx="11"/>
          </p:nvPr>
        </p:nvSpPr>
        <p:spPr/>
        <p:txBody>
          <a:bodyPr/>
          <a:lstStyle/>
          <a:p>
            <a:endParaRPr lang="es-PA"/>
          </a:p>
        </p:txBody>
      </p:sp>
      <p:sp>
        <p:nvSpPr>
          <p:cNvPr id="7" name="Marcador de número de diapositiva 6"/>
          <p:cNvSpPr>
            <a:spLocks noGrp="1"/>
          </p:cNvSpPr>
          <p:nvPr>
            <p:ph type="sldNum" sz="quarter" idx="12"/>
          </p:nvPr>
        </p:nvSpPr>
        <p:spPr/>
        <p:txBody>
          <a:bodyPr/>
          <a:lstStyle/>
          <a:p>
            <a:fld id="{542AF07B-29C0-48C2-BA20-2A1433AE4E69}" type="slidenum">
              <a:rPr lang="es-PA" smtClean="0"/>
              <a:t>‹Nº›</a:t>
            </a:fld>
            <a:endParaRPr lang="es-PA"/>
          </a:p>
        </p:txBody>
      </p:sp>
    </p:spTree>
    <p:extLst>
      <p:ext uri="{BB962C8B-B14F-4D97-AF65-F5344CB8AC3E}">
        <p14:creationId xmlns:p14="http://schemas.microsoft.com/office/powerpoint/2010/main" val="958819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PA"/>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7" name="Marcador de fecha 6"/>
          <p:cNvSpPr>
            <a:spLocks noGrp="1"/>
          </p:cNvSpPr>
          <p:nvPr>
            <p:ph type="dt" sz="half" idx="10"/>
          </p:nvPr>
        </p:nvSpPr>
        <p:spPr/>
        <p:txBody>
          <a:bodyPr/>
          <a:lstStyle/>
          <a:p>
            <a:fld id="{8AB5FDB6-980D-4414-9998-C19BA8C900A8}" type="datetimeFigureOut">
              <a:rPr lang="es-PA" smtClean="0"/>
              <a:t>23/12/17</a:t>
            </a:fld>
            <a:endParaRPr lang="es-PA"/>
          </a:p>
        </p:txBody>
      </p:sp>
      <p:sp>
        <p:nvSpPr>
          <p:cNvPr id="8" name="Marcador de pie de página 7"/>
          <p:cNvSpPr>
            <a:spLocks noGrp="1"/>
          </p:cNvSpPr>
          <p:nvPr>
            <p:ph type="ftr" sz="quarter" idx="11"/>
          </p:nvPr>
        </p:nvSpPr>
        <p:spPr/>
        <p:txBody>
          <a:bodyPr/>
          <a:lstStyle/>
          <a:p>
            <a:endParaRPr lang="es-PA"/>
          </a:p>
        </p:txBody>
      </p:sp>
      <p:sp>
        <p:nvSpPr>
          <p:cNvPr id="9" name="Marcador de número de diapositiva 8"/>
          <p:cNvSpPr>
            <a:spLocks noGrp="1"/>
          </p:cNvSpPr>
          <p:nvPr>
            <p:ph type="sldNum" sz="quarter" idx="12"/>
          </p:nvPr>
        </p:nvSpPr>
        <p:spPr/>
        <p:txBody>
          <a:bodyPr/>
          <a:lstStyle/>
          <a:p>
            <a:fld id="{542AF07B-29C0-48C2-BA20-2A1433AE4E69}" type="slidenum">
              <a:rPr lang="es-PA" smtClean="0"/>
              <a:t>‹Nº›</a:t>
            </a:fld>
            <a:endParaRPr lang="es-PA"/>
          </a:p>
        </p:txBody>
      </p:sp>
    </p:spTree>
    <p:extLst>
      <p:ext uri="{BB962C8B-B14F-4D97-AF65-F5344CB8AC3E}">
        <p14:creationId xmlns:p14="http://schemas.microsoft.com/office/powerpoint/2010/main" val="815008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A"/>
          </a:p>
        </p:txBody>
      </p:sp>
      <p:sp>
        <p:nvSpPr>
          <p:cNvPr id="3" name="Marcador de fecha 2"/>
          <p:cNvSpPr>
            <a:spLocks noGrp="1"/>
          </p:cNvSpPr>
          <p:nvPr>
            <p:ph type="dt" sz="half" idx="10"/>
          </p:nvPr>
        </p:nvSpPr>
        <p:spPr/>
        <p:txBody>
          <a:bodyPr/>
          <a:lstStyle/>
          <a:p>
            <a:fld id="{8AB5FDB6-980D-4414-9998-C19BA8C900A8}" type="datetimeFigureOut">
              <a:rPr lang="es-PA" smtClean="0"/>
              <a:t>23/12/17</a:t>
            </a:fld>
            <a:endParaRPr lang="es-PA"/>
          </a:p>
        </p:txBody>
      </p:sp>
      <p:sp>
        <p:nvSpPr>
          <p:cNvPr id="4" name="Marcador de pie de página 3"/>
          <p:cNvSpPr>
            <a:spLocks noGrp="1"/>
          </p:cNvSpPr>
          <p:nvPr>
            <p:ph type="ftr" sz="quarter" idx="11"/>
          </p:nvPr>
        </p:nvSpPr>
        <p:spPr/>
        <p:txBody>
          <a:bodyPr/>
          <a:lstStyle/>
          <a:p>
            <a:endParaRPr lang="es-PA"/>
          </a:p>
        </p:txBody>
      </p:sp>
      <p:sp>
        <p:nvSpPr>
          <p:cNvPr id="5" name="Marcador de número de diapositiva 4"/>
          <p:cNvSpPr>
            <a:spLocks noGrp="1"/>
          </p:cNvSpPr>
          <p:nvPr>
            <p:ph type="sldNum" sz="quarter" idx="12"/>
          </p:nvPr>
        </p:nvSpPr>
        <p:spPr/>
        <p:txBody>
          <a:bodyPr/>
          <a:lstStyle/>
          <a:p>
            <a:fld id="{542AF07B-29C0-48C2-BA20-2A1433AE4E69}" type="slidenum">
              <a:rPr lang="es-PA" smtClean="0"/>
              <a:t>‹Nº›</a:t>
            </a:fld>
            <a:endParaRPr lang="es-PA"/>
          </a:p>
        </p:txBody>
      </p:sp>
    </p:spTree>
    <p:extLst>
      <p:ext uri="{BB962C8B-B14F-4D97-AF65-F5344CB8AC3E}">
        <p14:creationId xmlns:p14="http://schemas.microsoft.com/office/powerpoint/2010/main" val="2532916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AB5FDB6-980D-4414-9998-C19BA8C900A8}" type="datetimeFigureOut">
              <a:rPr lang="es-PA" smtClean="0"/>
              <a:t>23/12/17</a:t>
            </a:fld>
            <a:endParaRPr lang="es-PA"/>
          </a:p>
        </p:txBody>
      </p:sp>
      <p:sp>
        <p:nvSpPr>
          <p:cNvPr id="3" name="Marcador de pie de página 2"/>
          <p:cNvSpPr>
            <a:spLocks noGrp="1"/>
          </p:cNvSpPr>
          <p:nvPr>
            <p:ph type="ftr" sz="quarter" idx="11"/>
          </p:nvPr>
        </p:nvSpPr>
        <p:spPr/>
        <p:txBody>
          <a:bodyPr/>
          <a:lstStyle/>
          <a:p>
            <a:endParaRPr lang="es-PA"/>
          </a:p>
        </p:txBody>
      </p:sp>
      <p:sp>
        <p:nvSpPr>
          <p:cNvPr id="4" name="Marcador de número de diapositiva 3"/>
          <p:cNvSpPr>
            <a:spLocks noGrp="1"/>
          </p:cNvSpPr>
          <p:nvPr>
            <p:ph type="sldNum" sz="quarter" idx="12"/>
          </p:nvPr>
        </p:nvSpPr>
        <p:spPr/>
        <p:txBody>
          <a:bodyPr/>
          <a:lstStyle/>
          <a:p>
            <a:fld id="{542AF07B-29C0-48C2-BA20-2A1433AE4E69}" type="slidenum">
              <a:rPr lang="es-PA" smtClean="0"/>
              <a:t>‹Nº›</a:t>
            </a:fld>
            <a:endParaRPr lang="es-PA"/>
          </a:p>
        </p:txBody>
      </p:sp>
    </p:spTree>
    <p:extLst>
      <p:ext uri="{BB962C8B-B14F-4D97-AF65-F5344CB8AC3E}">
        <p14:creationId xmlns:p14="http://schemas.microsoft.com/office/powerpoint/2010/main" val="3704724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A"/>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8AB5FDB6-980D-4414-9998-C19BA8C900A8}" type="datetimeFigureOut">
              <a:rPr lang="es-PA" smtClean="0"/>
              <a:t>23/12/17</a:t>
            </a:fld>
            <a:endParaRPr lang="es-PA"/>
          </a:p>
        </p:txBody>
      </p:sp>
      <p:sp>
        <p:nvSpPr>
          <p:cNvPr id="6" name="Marcador de pie de página 5"/>
          <p:cNvSpPr>
            <a:spLocks noGrp="1"/>
          </p:cNvSpPr>
          <p:nvPr>
            <p:ph type="ftr" sz="quarter" idx="11"/>
          </p:nvPr>
        </p:nvSpPr>
        <p:spPr/>
        <p:txBody>
          <a:bodyPr/>
          <a:lstStyle/>
          <a:p>
            <a:endParaRPr lang="es-PA"/>
          </a:p>
        </p:txBody>
      </p:sp>
      <p:sp>
        <p:nvSpPr>
          <p:cNvPr id="7" name="Marcador de número de diapositiva 6"/>
          <p:cNvSpPr>
            <a:spLocks noGrp="1"/>
          </p:cNvSpPr>
          <p:nvPr>
            <p:ph type="sldNum" sz="quarter" idx="12"/>
          </p:nvPr>
        </p:nvSpPr>
        <p:spPr/>
        <p:txBody>
          <a:bodyPr/>
          <a:lstStyle/>
          <a:p>
            <a:fld id="{542AF07B-29C0-48C2-BA20-2A1433AE4E69}" type="slidenum">
              <a:rPr lang="es-PA" smtClean="0"/>
              <a:t>‹Nº›</a:t>
            </a:fld>
            <a:endParaRPr lang="es-PA"/>
          </a:p>
        </p:txBody>
      </p:sp>
    </p:spTree>
    <p:extLst>
      <p:ext uri="{BB962C8B-B14F-4D97-AF65-F5344CB8AC3E}">
        <p14:creationId xmlns:p14="http://schemas.microsoft.com/office/powerpoint/2010/main" val="1849098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A"/>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A"/>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8AB5FDB6-980D-4414-9998-C19BA8C900A8}" type="datetimeFigureOut">
              <a:rPr lang="es-PA" smtClean="0"/>
              <a:t>23/12/17</a:t>
            </a:fld>
            <a:endParaRPr lang="es-PA"/>
          </a:p>
        </p:txBody>
      </p:sp>
      <p:sp>
        <p:nvSpPr>
          <p:cNvPr id="6" name="Marcador de pie de página 5"/>
          <p:cNvSpPr>
            <a:spLocks noGrp="1"/>
          </p:cNvSpPr>
          <p:nvPr>
            <p:ph type="ftr" sz="quarter" idx="11"/>
          </p:nvPr>
        </p:nvSpPr>
        <p:spPr/>
        <p:txBody>
          <a:bodyPr/>
          <a:lstStyle/>
          <a:p>
            <a:endParaRPr lang="es-PA"/>
          </a:p>
        </p:txBody>
      </p:sp>
      <p:sp>
        <p:nvSpPr>
          <p:cNvPr id="7" name="Marcador de número de diapositiva 6"/>
          <p:cNvSpPr>
            <a:spLocks noGrp="1"/>
          </p:cNvSpPr>
          <p:nvPr>
            <p:ph type="sldNum" sz="quarter" idx="12"/>
          </p:nvPr>
        </p:nvSpPr>
        <p:spPr/>
        <p:txBody>
          <a:bodyPr/>
          <a:lstStyle/>
          <a:p>
            <a:fld id="{542AF07B-29C0-48C2-BA20-2A1433AE4E69}" type="slidenum">
              <a:rPr lang="es-PA" smtClean="0"/>
              <a:t>‹Nº›</a:t>
            </a:fld>
            <a:endParaRPr lang="es-PA"/>
          </a:p>
        </p:txBody>
      </p:sp>
    </p:spTree>
    <p:extLst>
      <p:ext uri="{BB962C8B-B14F-4D97-AF65-F5344CB8AC3E}">
        <p14:creationId xmlns:p14="http://schemas.microsoft.com/office/powerpoint/2010/main" val="3824101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A"/>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B5FDB6-980D-4414-9998-C19BA8C900A8}" type="datetimeFigureOut">
              <a:rPr lang="es-PA" smtClean="0"/>
              <a:t>23/12/17</a:t>
            </a:fld>
            <a:endParaRPr lang="es-PA"/>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A"/>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2AF07B-29C0-48C2-BA20-2A1433AE4E69}" type="slidenum">
              <a:rPr lang="es-PA" smtClean="0"/>
              <a:t>‹Nº›</a:t>
            </a:fld>
            <a:endParaRPr lang="es-PA"/>
          </a:p>
        </p:txBody>
      </p:sp>
    </p:spTree>
    <p:extLst>
      <p:ext uri="{BB962C8B-B14F-4D97-AF65-F5344CB8AC3E}">
        <p14:creationId xmlns:p14="http://schemas.microsoft.com/office/powerpoint/2010/main" val="2071783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s.wikipedia.org/wiki/Advanced_Distributed_Learn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s.wikipedia.org/wiki/Ense%C3%B1anz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s.wikipedia.org/wiki/Tecnolog%C3%AD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s.wikipedia.org/wiki/Entorno_de_ejecuci%C3%B3n" TargetMode="External"/><Relationship Id="rId2" Type="http://schemas.openxmlformats.org/officeDocument/2006/relationships/hyperlink" Target="https://es.wikipedia.org/w/index.php?title=Modelo_de_agregaci%C3%B3n_de_contenidos&amp;action=edit&amp;redlink=1" TargetMode="External"/><Relationship Id="rId1" Type="http://schemas.openxmlformats.org/officeDocument/2006/relationships/slideLayout" Target="../slideLayouts/slideLayout2.xml"/><Relationship Id="rId4" Type="http://schemas.openxmlformats.org/officeDocument/2006/relationships/hyperlink" Target="https://es.wikipedia.org/w/index.php?title=Secuenciaci%C3%B3n_y_navegaci%C3%B3n&amp;action=edit&amp;redlink=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s.wikipedia.org/wiki/Servidor" TargetMode="External"/><Relationship Id="rId2" Type="http://schemas.openxmlformats.org/officeDocument/2006/relationships/hyperlink" Target="https://es.wikipedia.org/wiki/Software" TargetMode="External"/><Relationship Id="rId1" Type="http://schemas.openxmlformats.org/officeDocument/2006/relationships/slideLayout" Target="../slideLayouts/slideLayout2.xml"/><Relationship Id="rId4" Type="http://schemas.openxmlformats.org/officeDocument/2006/relationships/hyperlink" Target="https://es.wikipedia.org/w/index.php?title=Aprendizaje_electr%C3%B3nico&amp;action=edit&amp;redlink=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PA" dirty="0"/>
              <a:t>Plataformas Virtuales</a:t>
            </a:r>
            <a:br>
              <a:rPr lang="es-PA" dirty="0"/>
            </a:br>
            <a:r>
              <a:rPr lang="es-PA" dirty="0"/>
              <a:t>Estándar SCROM</a:t>
            </a:r>
          </a:p>
        </p:txBody>
      </p:sp>
      <p:pic>
        <p:nvPicPr>
          <p:cNvPr id="1026" name="Picture 2" descr="https://cursomatica.files.wordpress.com/2011/05/scor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7250" y="3509963"/>
            <a:ext cx="2857500"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4541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a:t>Plataformas que Usan </a:t>
            </a:r>
            <a:r>
              <a:rPr lang="es-PA" dirty="0" err="1"/>
              <a:t>Scrom</a:t>
            </a:r>
            <a:endParaRPr lang="es-PA" dirty="0"/>
          </a:p>
        </p:txBody>
      </p:sp>
      <p:pic>
        <p:nvPicPr>
          <p:cNvPr id="2050" name="Picture 2" descr="https://cdn.euroinnova.edu.es/euroinnova_es/img_blog/l/Formador_E-learning_Formacion_Profesional_Emple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4217" y="2833352"/>
            <a:ext cx="4764539" cy="297783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crearscorm.com/wp-content/uploads/2014/12/lh-overview-splas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79787" y="2833352"/>
            <a:ext cx="5474013" cy="3106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6291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a:t>¿Qué es?</a:t>
            </a:r>
          </a:p>
        </p:txBody>
      </p:sp>
      <p:sp>
        <p:nvSpPr>
          <p:cNvPr id="3" name="Marcador de contenido 2"/>
          <p:cNvSpPr>
            <a:spLocks noGrp="1"/>
          </p:cNvSpPr>
          <p:nvPr>
            <p:ph idx="1"/>
          </p:nvPr>
        </p:nvSpPr>
        <p:spPr/>
        <p:txBody>
          <a:bodyPr/>
          <a:lstStyle/>
          <a:p>
            <a:pPr algn="just"/>
            <a:r>
              <a:rPr lang="es-PA" dirty="0"/>
              <a:t>SCORM es un conjunto de normas técnicas que permite a los sistemas de aprendizaje en línea importar y reutilizar contenidos de aprendizaje que se ajusten al estándar. La organización </a:t>
            </a:r>
            <a:r>
              <a:rPr lang="es-PA" dirty="0" err="1">
                <a:hlinkClick r:id="rId2" tooltip="Advanced Distributed Learning"/>
              </a:rPr>
              <a:t>Advanced</a:t>
            </a:r>
            <a:r>
              <a:rPr lang="es-PA" dirty="0">
                <a:hlinkClick r:id="rId2" tooltip="Advanced Distributed Learning"/>
              </a:rPr>
              <a:t> </a:t>
            </a:r>
            <a:r>
              <a:rPr lang="es-PA" dirty="0" err="1">
                <a:hlinkClick r:id="rId2" tooltip="Advanced Distributed Learning"/>
              </a:rPr>
              <a:t>Distributed</a:t>
            </a:r>
            <a:r>
              <a:rPr lang="es-PA" dirty="0">
                <a:hlinkClick r:id="rId2" tooltip="Advanced Distributed Learning"/>
              </a:rPr>
              <a:t> </a:t>
            </a:r>
            <a:r>
              <a:rPr lang="es-PA" dirty="0" err="1">
                <a:hlinkClick r:id="rId2" tooltip="Advanced Distributed Learning"/>
              </a:rPr>
              <a:t>Learning</a:t>
            </a:r>
            <a:r>
              <a:rPr lang="es-PA" dirty="0"/>
              <a:t> (ADL) a cargo de este estándar no trabaja sola en este proyecto, sino en colaboración con numerosas organizaciones, que trabajan también con las especificaciones destinadas al aprendizaje en línea.</a:t>
            </a:r>
          </a:p>
        </p:txBody>
      </p:sp>
    </p:spTree>
    <p:extLst>
      <p:ext uri="{BB962C8B-B14F-4D97-AF65-F5344CB8AC3E}">
        <p14:creationId xmlns:p14="http://schemas.microsoft.com/office/powerpoint/2010/main" val="1616134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PA"/>
          </a:p>
        </p:txBody>
      </p:sp>
      <p:sp>
        <p:nvSpPr>
          <p:cNvPr id="3" name="Marcador de contenido 2"/>
          <p:cNvSpPr>
            <a:spLocks noGrp="1"/>
          </p:cNvSpPr>
          <p:nvPr>
            <p:ph idx="1"/>
          </p:nvPr>
        </p:nvSpPr>
        <p:spPr/>
        <p:txBody>
          <a:bodyPr>
            <a:normAutofit/>
          </a:bodyPr>
          <a:lstStyle/>
          <a:p>
            <a:r>
              <a:rPr lang="es-PA" dirty="0"/>
              <a:t>Los principales requerimientos que el modelo SCORM trata de satisfacer son:</a:t>
            </a:r>
          </a:p>
          <a:p>
            <a:r>
              <a:rPr lang="es-PA" i="1" dirty="0"/>
              <a:t>Accesibilidad</a:t>
            </a:r>
            <a:r>
              <a:rPr lang="es-PA" dirty="0"/>
              <a:t>: capacidad de acceder a los componentes de </a:t>
            </a:r>
            <a:r>
              <a:rPr lang="es-PA" dirty="0">
                <a:hlinkClick r:id="rId2" tooltip="Enseñanza"/>
              </a:rPr>
              <a:t>enseñanza</a:t>
            </a:r>
            <a:r>
              <a:rPr lang="es-PA" dirty="0"/>
              <a:t> desde un sitio distante a través de las tecnologías web, así como distribuirlos a otros sitios.</a:t>
            </a:r>
          </a:p>
          <a:p>
            <a:r>
              <a:rPr lang="es-PA" i="1" dirty="0"/>
              <a:t>Adaptabilidad</a:t>
            </a:r>
            <a:r>
              <a:rPr lang="es-PA" dirty="0"/>
              <a:t>: capacidad de personalizar la formación en función de las necesidades de las personas y organizaciones.</a:t>
            </a:r>
          </a:p>
          <a:p>
            <a:endParaRPr lang="es-PA" dirty="0"/>
          </a:p>
        </p:txBody>
      </p:sp>
    </p:spTree>
    <p:extLst>
      <p:ext uri="{BB962C8B-B14F-4D97-AF65-F5344CB8AC3E}">
        <p14:creationId xmlns:p14="http://schemas.microsoft.com/office/powerpoint/2010/main" val="1922573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PA"/>
          </a:p>
        </p:txBody>
      </p:sp>
      <p:sp>
        <p:nvSpPr>
          <p:cNvPr id="3" name="Marcador de contenido 2"/>
          <p:cNvSpPr>
            <a:spLocks noGrp="1"/>
          </p:cNvSpPr>
          <p:nvPr>
            <p:ph idx="1"/>
          </p:nvPr>
        </p:nvSpPr>
        <p:spPr/>
        <p:txBody>
          <a:bodyPr/>
          <a:lstStyle/>
          <a:p>
            <a:r>
              <a:rPr lang="es-PA" i="1" dirty="0"/>
              <a:t>Durabilidad</a:t>
            </a:r>
            <a:r>
              <a:rPr lang="es-PA" dirty="0"/>
              <a:t>: capacidad de resistir a la evolución de la </a:t>
            </a:r>
            <a:r>
              <a:rPr lang="es-PA" dirty="0">
                <a:hlinkClick r:id="rId2" tooltip="Tecnología"/>
              </a:rPr>
              <a:t>tecnología</a:t>
            </a:r>
            <a:r>
              <a:rPr lang="es-PA" dirty="0"/>
              <a:t> sin necesitar una </a:t>
            </a:r>
            <a:r>
              <a:rPr lang="es-PA" dirty="0" err="1"/>
              <a:t>reconcepción</a:t>
            </a:r>
            <a:r>
              <a:rPr lang="es-PA" dirty="0"/>
              <a:t>, una reconfiguración o una reescritura del código.</a:t>
            </a:r>
          </a:p>
          <a:p>
            <a:r>
              <a:rPr lang="es-PA" i="1" dirty="0"/>
              <a:t>Interoperabilidad</a:t>
            </a:r>
            <a:r>
              <a:rPr lang="es-PA" dirty="0"/>
              <a:t>: capacidad de utilizarse en otro emplazamiento y con otro conjunto de herramientas o sobre otra plataforma de componentes de enseñanza desarrolladas dentro de un sitio, con un cierto conjunto de herramientas o sobre una cierta plataforma. Existen numerosos niveles de interoperabilidad.</a:t>
            </a:r>
          </a:p>
          <a:p>
            <a:r>
              <a:rPr lang="es-PA" i="1" dirty="0"/>
              <a:t>Reusabilidad</a:t>
            </a:r>
            <a:r>
              <a:rPr lang="es-PA" dirty="0"/>
              <a:t>: flexibilidad que permite integrar componentes de enseñanza dentro de múltiples contextos y aplicaciones.</a:t>
            </a:r>
          </a:p>
        </p:txBody>
      </p:sp>
    </p:spTree>
    <p:extLst>
      <p:ext uri="{BB962C8B-B14F-4D97-AF65-F5344CB8AC3E}">
        <p14:creationId xmlns:p14="http://schemas.microsoft.com/office/powerpoint/2010/main" val="1879409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A" dirty="0"/>
              <a:t>Componentes de la especificación SCORM</a:t>
            </a:r>
            <a:br>
              <a:rPr lang="es-PA" dirty="0"/>
            </a:br>
            <a:endParaRPr lang="es-PA" dirty="0"/>
          </a:p>
        </p:txBody>
      </p:sp>
      <p:sp>
        <p:nvSpPr>
          <p:cNvPr id="3" name="Marcador de contenido 2"/>
          <p:cNvSpPr>
            <a:spLocks noGrp="1"/>
          </p:cNvSpPr>
          <p:nvPr>
            <p:ph idx="1"/>
          </p:nvPr>
        </p:nvSpPr>
        <p:spPr/>
        <p:txBody>
          <a:bodyPr>
            <a:normAutofit fontScale="85000" lnSpcReduction="10000"/>
          </a:bodyPr>
          <a:lstStyle/>
          <a:p>
            <a:r>
              <a:rPr lang="es-PA" dirty="0"/>
              <a:t>La especificación SCORM está dividida en "libros técnicos", Estos libros se agrupan en 3 temas principales:</a:t>
            </a:r>
          </a:p>
          <a:p>
            <a:r>
              <a:rPr lang="es-PA" i="1" dirty="0">
                <a:hlinkClick r:id="rId2" tooltip="Modelo de agregación de contenidos (aún no redactado)"/>
              </a:rPr>
              <a:t>Modelo de agregación de contenidos</a:t>
            </a:r>
            <a:r>
              <a:rPr lang="es-PA" i="1" dirty="0"/>
              <a:t> (Content </a:t>
            </a:r>
            <a:r>
              <a:rPr lang="es-PA" i="1" dirty="0" err="1"/>
              <a:t>Aggregation</a:t>
            </a:r>
            <a:r>
              <a:rPr lang="es-PA" i="1" dirty="0"/>
              <a:t> </a:t>
            </a:r>
            <a:r>
              <a:rPr lang="es-PA" i="1" dirty="0" err="1"/>
              <a:t>Model</a:t>
            </a:r>
            <a:r>
              <a:rPr lang="es-PA" i="1" dirty="0"/>
              <a:t>)</a:t>
            </a:r>
            <a:r>
              <a:rPr lang="es-PA" dirty="0"/>
              <a:t>, que asegura métodos coherentes en materia de almacenamiento, de identificación, de condicionamiento de intercambios y de recuperación de contenidos.</a:t>
            </a:r>
          </a:p>
          <a:p>
            <a:r>
              <a:rPr lang="es-PA" i="1" dirty="0">
                <a:hlinkClick r:id="rId3" tooltip="Entorno de ejecución"/>
              </a:rPr>
              <a:t>Entorno de ejecución</a:t>
            </a:r>
            <a:r>
              <a:rPr lang="es-PA" i="1" dirty="0"/>
              <a:t> (Run-Time </a:t>
            </a:r>
            <a:r>
              <a:rPr lang="es-PA" i="1" dirty="0" err="1"/>
              <a:t>Enviroment</a:t>
            </a:r>
            <a:r>
              <a:rPr lang="es-PA" i="1" dirty="0"/>
              <a:t>)</a:t>
            </a:r>
            <a:r>
              <a:rPr lang="es-PA" dirty="0"/>
              <a:t>, que describe las exigencias sobre el sistema de gestión del aprendizaje (SGA) que éste debe implementar para que pueda gestionar el entorno de ejecución con el contenido SCORM.</a:t>
            </a:r>
          </a:p>
          <a:p>
            <a:r>
              <a:rPr lang="es-PA" i="1" dirty="0">
                <a:hlinkClick r:id="rId4" tooltip="Secuenciación y navegación (aún no redactado)"/>
              </a:rPr>
              <a:t>Secuenciación y navegación</a:t>
            </a:r>
            <a:r>
              <a:rPr lang="es-PA" i="1" dirty="0"/>
              <a:t> (</a:t>
            </a:r>
            <a:r>
              <a:rPr lang="es-PA" i="1" dirty="0" err="1"/>
              <a:t>Sequencing</a:t>
            </a:r>
            <a:r>
              <a:rPr lang="es-PA" i="1" dirty="0"/>
              <a:t> and </a:t>
            </a:r>
            <a:r>
              <a:rPr lang="es-PA" i="1" dirty="0" err="1"/>
              <a:t>Navigation</a:t>
            </a:r>
            <a:r>
              <a:rPr lang="es-PA" i="1" dirty="0"/>
              <a:t>)</a:t>
            </a:r>
            <a:r>
              <a:rPr lang="es-PA" dirty="0"/>
              <a:t>, que permite una presentación dinámica del contenido. Describe cómo el sistema interpreta las reglas de secuenciación introducidas por un desarrollador de contenidos, así como los eventos de navegación lanzados por el estudiante o por el sistema.</a:t>
            </a:r>
          </a:p>
          <a:p>
            <a:endParaRPr lang="es-PA" dirty="0"/>
          </a:p>
        </p:txBody>
      </p:sp>
    </p:spTree>
    <p:extLst>
      <p:ext uri="{BB962C8B-B14F-4D97-AF65-F5344CB8AC3E}">
        <p14:creationId xmlns:p14="http://schemas.microsoft.com/office/powerpoint/2010/main" val="3184305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a:t>LMS</a:t>
            </a:r>
          </a:p>
        </p:txBody>
      </p:sp>
      <p:sp>
        <p:nvSpPr>
          <p:cNvPr id="3" name="Marcador de contenido 2"/>
          <p:cNvSpPr>
            <a:spLocks noGrp="1"/>
          </p:cNvSpPr>
          <p:nvPr>
            <p:ph idx="1"/>
          </p:nvPr>
        </p:nvSpPr>
        <p:spPr/>
        <p:txBody>
          <a:bodyPr/>
          <a:lstStyle/>
          <a:p>
            <a:pPr algn="just"/>
            <a:r>
              <a:rPr lang="es-PA" dirty="0"/>
              <a:t>Un </a:t>
            </a:r>
            <a:r>
              <a:rPr lang="es-PA" b="1" dirty="0"/>
              <a:t>sistema de gestión de aprendizaje (SGA)</a:t>
            </a:r>
            <a:r>
              <a:rPr lang="es-PA" dirty="0"/>
              <a:t> es un </a:t>
            </a:r>
            <a:r>
              <a:rPr lang="es-PA" dirty="0">
                <a:hlinkClick r:id="rId2" tooltip="Software"/>
              </a:rPr>
              <a:t>software</a:t>
            </a:r>
            <a:r>
              <a:rPr lang="es-PA" dirty="0"/>
              <a:t> instalado en un </a:t>
            </a:r>
            <a:r>
              <a:rPr lang="es-PA" dirty="0">
                <a:hlinkClick r:id="rId3" tooltip="Servidor"/>
              </a:rPr>
              <a:t>servidor</a:t>
            </a:r>
            <a:r>
              <a:rPr lang="es-PA" dirty="0"/>
              <a:t> web que se emplea para administrar, distribuir y controlar las actividades de formación no presencial (o </a:t>
            </a:r>
            <a:r>
              <a:rPr lang="es-PA" dirty="0">
                <a:hlinkClick r:id="rId4" tooltip="Aprendizaje electrónico (aún no redactado)"/>
              </a:rPr>
              <a:t>aprendizaje electrónico</a:t>
            </a:r>
            <a:r>
              <a:rPr lang="es-PA" dirty="0"/>
              <a:t>) de una institución u organización. Permitiendo un trabajo de forma asíncrona entre los participantes.</a:t>
            </a:r>
          </a:p>
        </p:txBody>
      </p:sp>
    </p:spTree>
    <p:extLst>
      <p:ext uri="{BB962C8B-B14F-4D97-AF65-F5344CB8AC3E}">
        <p14:creationId xmlns:p14="http://schemas.microsoft.com/office/powerpoint/2010/main" val="394000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a:t>Tareas</a:t>
            </a:r>
          </a:p>
        </p:txBody>
      </p:sp>
      <p:sp>
        <p:nvSpPr>
          <p:cNvPr id="3" name="Marcador de contenido 2"/>
          <p:cNvSpPr>
            <a:spLocks noGrp="1"/>
          </p:cNvSpPr>
          <p:nvPr>
            <p:ph idx="1"/>
          </p:nvPr>
        </p:nvSpPr>
        <p:spPr/>
        <p:txBody>
          <a:bodyPr/>
          <a:lstStyle/>
          <a:p>
            <a:r>
              <a:rPr lang="es-PA" dirty="0"/>
              <a:t>Investiga que es un Sistema de Gestión de Aprendizaje (LMS)</a:t>
            </a:r>
          </a:p>
        </p:txBody>
      </p:sp>
    </p:spTree>
    <p:extLst>
      <p:ext uri="{BB962C8B-B14F-4D97-AF65-F5344CB8AC3E}">
        <p14:creationId xmlns:p14="http://schemas.microsoft.com/office/powerpoint/2010/main" val="370431655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115</Words>
  <Application>Microsoft Office PowerPoint</Application>
  <PresentationFormat>Panorámica</PresentationFormat>
  <Paragraphs>19</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Plataformas Virtuales Estándar SCROM</vt:lpstr>
      <vt:lpstr>Plataformas que Usan Scrom</vt:lpstr>
      <vt:lpstr>¿Qué es?</vt:lpstr>
      <vt:lpstr>Presentación de PowerPoint</vt:lpstr>
      <vt:lpstr>Presentación de PowerPoint</vt:lpstr>
      <vt:lpstr>Componentes de la especificación SCORM </vt:lpstr>
      <vt:lpstr>LMS</vt:lpstr>
      <vt:lpstr>Tareas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Plataformas Virtuales Estándar SCROM</dc:title>
  <dc:creator>Estudiante</dc:creator>
  <cp:lastModifiedBy>ISAE Universidad</cp:lastModifiedBy>
  <cp:revision>1</cp:revision>
  <dcterms:created xsi:type="dcterms:W3CDTF">2017-12-23T14:35:21Z</dcterms:created>
  <dcterms:modified xsi:type="dcterms:W3CDTF">2017-12-23T16:24:02Z</dcterms:modified>
</cp:coreProperties>
</file>