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63648-F1B7-4483-8953-4D0A42C2A96A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4946-BF08-4FB6-8D08-165CB7874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1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63648-F1B7-4483-8953-4D0A42C2A96A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4946-BF08-4FB6-8D08-165CB7874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070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63648-F1B7-4483-8953-4D0A42C2A96A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4946-BF08-4FB6-8D08-165CB7874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626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63648-F1B7-4483-8953-4D0A42C2A96A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4946-BF08-4FB6-8D08-165CB7874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385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63648-F1B7-4483-8953-4D0A42C2A96A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4946-BF08-4FB6-8D08-165CB7874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2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63648-F1B7-4483-8953-4D0A42C2A96A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4946-BF08-4FB6-8D08-165CB7874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31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63648-F1B7-4483-8953-4D0A42C2A96A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4946-BF08-4FB6-8D08-165CB7874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679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63648-F1B7-4483-8953-4D0A42C2A96A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4946-BF08-4FB6-8D08-165CB7874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9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63648-F1B7-4483-8953-4D0A42C2A96A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4946-BF08-4FB6-8D08-165CB7874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023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63648-F1B7-4483-8953-4D0A42C2A96A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4946-BF08-4FB6-8D08-165CB7874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31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63648-F1B7-4483-8953-4D0A42C2A96A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4946-BF08-4FB6-8D08-165CB7874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068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63648-F1B7-4483-8953-4D0A42C2A96A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94946-BF08-4FB6-8D08-165CB7874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15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943" y="477858"/>
            <a:ext cx="2371265" cy="63801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454" y="3360248"/>
            <a:ext cx="5498077" cy="27705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690" y="1463680"/>
            <a:ext cx="3441405" cy="50867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52" y="515500"/>
            <a:ext cx="6019638" cy="189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022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727" y="409105"/>
            <a:ext cx="8608955" cy="60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082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2017-12-01T01:15:44Z</dcterms:created>
  <dcterms:modified xsi:type="dcterms:W3CDTF">2017-12-01T01:23:33Z</dcterms:modified>
</cp:coreProperties>
</file>