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60" r:id="rId3"/>
    <p:sldId id="262" r:id="rId4"/>
    <p:sldId id="261" r:id="rId5"/>
    <p:sldId id="263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11/25/2017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11/25/2017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11/25/2017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11/25/2017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0nyT1ObgUc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Complications, prognosis and post operative care 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1E27C1-D720-41CE-B0D1-E3A162D92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4689" y="1431234"/>
            <a:ext cx="9044087" cy="363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7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EB04-E646-409E-A1AE-BE457AD22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1" y="0"/>
            <a:ext cx="10058402" cy="1219200"/>
          </a:xfrm>
        </p:spPr>
        <p:txBody>
          <a:bodyPr/>
          <a:lstStyle/>
          <a:p>
            <a:r>
              <a:rPr lang="en-TT" dirty="0"/>
              <a:t>Post op for Limb Amputation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7530B4C-AC39-4F5A-BF98-9B9A2E1CA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013" y="1219200"/>
            <a:ext cx="9337117" cy="527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EB3A87-6792-4BB5-A143-6BA55EB96D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325" y="1402280"/>
            <a:ext cx="9986038" cy="405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A87E-C834-4BCD-BCC2-F54EE21D2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dirty="0"/>
              <a:t>Post-op for Digit amputation</a:t>
            </a:r>
          </a:p>
        </p:txBody>
      </p:sp>
      <p:pic>
        <p:nvPicPr>
          <p:cNvPr id="5" name="Content Placeholder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51D2E1B5-B982-49B7-A40E-4C4179E76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61" y="1752600"/>
            <a:ext cx="6668104" cy="4229100"/>
          </a:xfrm>
        </p:spPr>
      </p:pic>
    </p:spTree>
    <p:extLst>
      <p:ext uri="{BB962C8B-B14F-4D97-AF65-F5344CB8AC3E}">
        <p14:creationId xmlns:p14="http://schemas.microsoft.com/office/powerpoint/2010/main" val="314928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97D4046-0639-4E5D-A300-33CA46106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4052" y="1076740"/>
            <a:ext cx="7518400" cy="4229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E06F00-F676-48DD-BD2F-A80B52968D5E}"/>
              </a:ext>
            </a:extLst>
          </p:cNvPr>
          <p:cNvSpPr/>
          <p:nvPr/>
        </p:nvSpPr>
        <p:spPr>
          <a:xfrm>
            <a:off x="3414643" y="5572252"/>
            <a:ext cx="6983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TT" dirty="0">
                <a:hlinkClick r:id="rId3"/>
              </a:rPr>
              <a:t>https://www.youtube.com/watch?v=-0nyT1ObgUc</a:t>
            </a:r>
            <a:endParaRPr lang="en-TT" dirty="0"/>
          </a:p>
          <a:p>
            <a:endParaRPr lang="en-TT" dirty="0"/>
          </a:p>
        </p:txBody>
      </p:sp>
    </p:spTree>
    <p:extLst>
      <p:ext uri="{BB962C8B-B14F-4D97-AF65-F5344CB8AC3E}">
        <p14:creationId xmlns:p14="http://schemas.microsoft.com/office/powerpoint/2010/main" val="11998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themed presentation</Template>
  <TotalTime>42</TotalTime>
  <Words>29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Segoe Print</vt:lpstr>
      <vt:lpstr>Nature Illustration 16x9</vt:lpstr>
      <vt:lpstr>Complications, prognosis and post operative care </vt:lpstr>
      <vt:lpstr>PowerPoint Presentation</vt:lpstr>
      <vt:lpstr>Post op for Limb Amputation</vt:lpstr>
      <vt:lpstr>PowerPoint Presentation</vt:lpstr>
      <vt:lpstr>Post-op for Digit amputation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operative care</dc:title>
  <dc:creator>c m</dc:creator>
  <cp:lastModifiedBy>c m</cp:lastModifiedBy>
  <cp:revision>3</cp:revision>
  <dcterms:created xsi:type="dcterms:W3CDTF">2017-11-25T23:07:48Z</dcterms:created>
  <dcterms:modified xsi:type="dcterms:W3CDTF">2017-11-25T23:50:10Z</dcterms:modified>
</cp:coreProperties>
</file>