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6" r:id="rId8"/>
    <p:sldId id="265" r:id="rId9"/>
    <p:sldId id="262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0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4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00B7C-F30E-425D-AEBC-29D1E34EA949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34E4-9569-4412-99E0-446D4F759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3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Post-Operation 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Exploratory Laparotomy 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Consideration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Client should be advise to: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estrict movement of the sheep for 2 weeks. Therefore should be kept in a clean pen.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wound dry and clean at all times. Spray anti-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myiasis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twice daily.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 accessible clean fresh water and normal feeding routine should resume.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after 14 days to remove the stitches by the veterinarian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the veterinarian immediately if the sheep is recumbent or has stopped eating.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5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after surgery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8707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in the recovery pen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7263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465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Post-Operation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after surgery the sheep was taken to the recovery pen and placed in sternal recumbency.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1ml of Tetanus Anti-toxin was given.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15 minutes she made her first attempt to stand. Approximately after 1 hour she was standing.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the following two days after surgery she was given Flunixin at 0.8mg/kg IV.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8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Post-Operation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day after surgery some lameness was observed with her hind legs.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her hooves were not trimmed and may have attributed to this cause.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plan at this time was to trim the hooves and observed for a couple more days.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Streptomycin was given on the 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day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riday)  after surgery. At this time no lameness was observed without trimming the hooves.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5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day(Sunday) after surgery, her hooves were trimmed. She was BAR, eating, also strong rumen contractions were heard. No swelling at the incision site.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4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Post-Operation 5 days after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urgery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966258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52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5334000" cy="5668963"/>
          </a:xfrm>
        </p:spPr>
      </p:pic>
    </p:spTree>
    <p:extLst>
      <p:ext uri="{BB962C8B-B14F-4D97-AF65-F5344CB8AC3E}">
        <p14:creationId xmlns:p14="http://schemas.microsoft.com/office/powerpoint/2010/main" val="14494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 space due to poor apposition of the muscle layers.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allows accumulation of fluid which promote infection.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toxicity from local and regional anaesthesia.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 to the incision site. (Especially when the animal is trying to stand/ recover from anaesthesia)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0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312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Post-Operation </vt:lpstr>
      <vt:lpstr>Immediately after surgery</vt:lpstr>
      <vt:lpstr>Patient in the recovery pen</vt:lpstr>
      <vt:lpstr>PowerPoint Presentation</vt:lpstr>
      <vt:lpstr>Post-Operation</vt:lpstr>
      <vt:lpstr>Post-Operation</vt:lpstr>
      <vt:lpstr>Post-Operation 5 days after urgery.</vt:lpstr>
      <vt:lpstr>PowerPoint Presentation</vt:lpstr>
      <vt:lpstr>Complications</vt:lpstr>
      <vt:lpstr>Client Consideration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Post-Operation</dc:title>
  <dc:creator>User</dc:creator>
  <cp:lastModifiedBy>User</cp:lastModifiedBy>
  <cp:revision>10</cp:revision>
  <dcterms:created xsi:type="dcterms:W3CDTF">2017-11-12T17:34:53Z</dcterms:created>
  <dcterms:modified xsi:type="dcterms:W3CDTF">2017-11-12T20:40:20Z</dcterms:modified>
</cp:coreProperties>
</file>