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regular.fntdata"/><Relationship Id="rId10" Type="http://schemas.openxmlformats.org/officeDocument/2006/relationships/slide" Target="slides/slide6.xml"/><Relationship Id="rId13" Type="http://schemas.openxmlformats.org/officeDocument/2006/relationships/font" Target="fonts/Economica-italic.fntdata"/><Relationship Id="rId12" Type="http://schemas.openxmlformats.org/officeDocument/2006/relationships/font" Target="fonts/Economic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Economica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e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hyperlink" Target="http://cmapspublic3.ihmc.us/rid=1RWG4Y938-V4XTW1-PF/Leer%20y%20recordar%20(grupal).cmap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485725" y="740075"/>
            <a:ext cx="4548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 sz="3600">
                <a:solidFill>
                  <a:srgbClr val="F6B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AND REMEMBERING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2146075"/>
            <a:ext cx="3054600" cy="179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</a:rPr>
              <a:t>A15</a:t>
            </a:r>
          </a:p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</a:rPr>
              <a:t>Inma Hernández Alonso</a:t>
            </a:r>
          </a:p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</a:rPr>
              <a:t>Antonella Eliana Saucedo</a:t>
            </a:r>
          </a:p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</a:rPr>
              <a:t>Tina Straub</a:t>
            </a:r>
          </a:p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</a:rPr>
              <a:t>Marta Ainhoa Rodríguez Teimoy</a:t>
            </a:r>
            <a:r>
              <a:rPr lang="de">
                <a:solidFill>
                  <a:srgbClr val="F6B26B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reShot Capture 1 - Reading and remembering - University o_ - https___www.usq.edu.au_learningcent.pn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822" y="117400"/>
            <a:ext cx="4478975" cy="217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Shot Capture 1 - Reading and Remembering.docx - Documen_ - https___docs.google.com_document_d_.png"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4950" y="2471100"/>
            <a:ext cx="5007707" cy="24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de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MAPA CONCEPTUAL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767250" y="1225225"/>
            <a:ext cx="1609500" cy="43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de" u="sng">
                <a:solidFill>
                  <a:schemeClr val="hlink"/>
                </a:solidFill>
                <a:hlinkClick r:id="rId4"/>
              </a:rPr>
              <a:t>Enlace </a:t>
            </a:r>
          </a:p>
        </p:txBody>
      </p:sp>
      <p:pic>
        <p:nvPicPr>
          <p:cNvPr descr="Leer y comprender (grupal) (1).png"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2937" y="1656175"/>
            <a:ext cx="4718125" cy="26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522300" y="4408725"/>
            <a:ext cx="20994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</a:rPr>
              <a:t>imagen orientativa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de">
                <a:solidFill>
                  <a:srgbClr val="F9CB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Opinión y dificultades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030400" y="1147225"/>
            <a:ext cx="576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trabajo nos resultó más complicado de realizar porque no lo conocíamos y nos dio muchos problemas a la hora de guardar los mapas, etc.</a:t>
            </a:r>
          </a:p>
          <a:p>
            <a:pPr lvl="0" algn="just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Además, cuando se explicó el trabajo no estábamos todas en clase, así que, fue difícil compenetrarnos por las redes sociales. Aparte teníamos exámenes parciales y no teníamos tiempo, porque también tenemos actividades extraescolares.</a:t>
            </a:r>
          </a:p>
          <a:p>
            <a:pPr lv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otro lado,. Google Drive fue una herramienta más fácil de utilizar, que además nos dio la posibilidad de trabajar </a:t>
            </a:r>
            <a:r>
              <a:rPr lang="d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simultáneamente.</a:t>
            </a:r>
          </a:p>
          <a:p>
            <a:pPr lvl="0" algn="just">
              <a:spcBef>
                <a:spcPts val="0"/>
              </a:spcBef>
              <a:buNone/>
            </a:pPr>
            <a:r>
              <a:rPr lang="de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Elegimos este formato de presentación porque nos pareció el más adecuado y bonito en relación con nuestro tema.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reShot Capture 2 - Reading and remembering - Presentacion_ - https___docs.google.com_presentatio.pn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689" y="152400"/>
            <a:ext cx="203462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207285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de" sz="9600">
                <a:solidFill>
                  <a:srgbClr val="F9CB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