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2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4F5BA-355E-4911-8D84-52D2C4443E10}" type="datetimeFigureOut">
              <a:rPr lang="en-US" smtClean="0"/>
              <a:t>10/22/2017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FC56-CEFF-43ED-A3A4-DFD6C8AFA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0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4F5BA-355E-4911-8D84-52D2C4443E10}" type="datetimeFigureOut">
              <a:rPr lang="en-US" smtClean="0"/>
              <a:t>10/22/2017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FC56-CEFF-43ED-A3A4-DFD6C8AFA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87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4F5BA-355E-4911-8D84-52D2C4443E10}" type="datetimeFigureOut">
              <a:rPr lang="en-US" smtClean="0"/>
              <a:t>10/22/2017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FC56-CEFF-43ED-A3A4-DFD6C8AFA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441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4F5BA-355E-4911-8D84-52D2C4443E10}" type="datetimeFigureOut">
              <a:rPr lang="en-US" smtClean="0"/>
              <a:t>10/22/2017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FC56-CEFF-43ED-A3A4-DFD6C8AFA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658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4F5BA-355E-4911-8D84-52D2C4443E10}" type="datetimeFigureOut">
              <a:rPr lang="en-US" smtClean="0"/>
              <a:t>10/22/2017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FC56-CEFF-43ED-A3A4-DFD6C8AFA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834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4F5BA-355E-4911-8D84-52D2C4443E10}" type="datetimeFigureOut">
              <a:rPr lang="en-US" smtClean="0"/>
              <a:t>10/22/2017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FC56-CEFF-43ED-A3A4-DFD6C8AFA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432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4F5BA-355E-4911-8D84-52D2C4443E10}" type="datetimeFigureOut">
              <a:rPr lang="en-US" smtClean="0"/>
              <a:t>10/22/2017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FC56-CEFF-43ED-A3A4-DFD6C8AFA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330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4F5BA-355E-4911-8D84-52D2C4443E10}" type="datetimeFigureOut">
              <a:rPr lang="en-US" smtClean="0"/>
              <a:t>10/22/2017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FC56-CEFF-43ED-A3A4-DFD6C8AFA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392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4F5BA-355E-4911-8D84-52D2C4443E10}" type="datetimeFigureOut">
              <a:rPr lang="en-US" smtClean="0"/>
              <a:t>10/22/2017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FC56-CEFF-43ED-A3A4-DFD6C8AFA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68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4F5BA-355E-4911-8D84-52D2C4443E10}" type="datetimeFigureOut">
              <a:rPr lang="en-US" smtClean="0"/>
              <a:t>10/22/2017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FC56-CEFF-43ED-A3A4-DFD6C8AFA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46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4F5BA-355E-4911-8D84-52D2C4443E10}" type="datetimeFigureOut">
              <a:rPr lang="en-US" smtClean="0"/>
              <a:t>10/22/2017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FC56-CEFF-43ED-A3A4-DFD6C8AFA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660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4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4F5BA-355E-4911-8D84-52D2C4443E10}" type="datetimeFigureOut">
              <a:rPr lang="en-US" smtClean="0"/>
              <a:t>10/22/2017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63FC56-CEFF-43ED-A3A4-DFD6C8AFA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516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b="1" i="1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erniorrhaphy</a:t>
            </a:r>
            <a:r>
              <a:rPr lang="en-US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for Big Joe</a:t>
            </a:r>
            <a:endParaRPr lang="en-US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Intra-Operation Lab </a:t>
            </a:r>
            <a:r>
              <a:rPr lang="en-US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580484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Intra-Operation (video please press play)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Surgery 3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1018048"/>
            <a:ext cx="5791199" cy="5230352"/>
          </a:xfrm>
        </p:spPr>
      </p:pic>
    </p:spTree>
    <p:extLst>
      <p:ext uri="{BB962C8B-B14F-4D97-AF65-F5344CB8AC3E}">
        <p14:creationId xmlns:p14="http://schemas.microsoft.com/office/powerpoint/2010/main" val="80720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Intra-Operation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the patient was scrubbed and draped, a purse string suture was used as a temporary closure of the prepuce to prevent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smegma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(urine contamination) of the surgery site.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which a 10cm incision was made lateral to the vestigial teats, on the left side of the hernia (swelling).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blunt dissection was done of the subcutaneous tissue to reveal muscle.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Following that the hernia ring was then visualized  with all the abdominal contents reduce (this may have been due to the pig being in dorsal recumbency) 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56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Intra-Operation</a:t>
            </a:r>
            <a:endParaRPr lang="en-US" b="1" i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Upon palpation of the hernia, it felt like a protrusion of the abdominal wall only.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Next the surgeons used their fingers to break down mild adhesions that were felt around the hernia.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hernial ring was then closed using 4 vest-over-pants sutures and simple interrupted sutures of the non-absorbable suture material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Supramid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Following that the subcutaneous layer was closed using simple continuous patterns of absorbable suture (PDSII 2)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Then the skin was closed with a total of 8 cruciate sutures using non-absorbable material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Supramid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637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Intra-Operation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2413210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Intra-Operation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69056" y="193145"/>
            <a:ext cx="4800600" cy="7157511"/>
          </a:xfrm>
        </p:spPr>
      </p:pic>
    </p:spTree>
    <p:extLst>
      <p:ext uri="{BB962C8B-B14F-4D97-AF65-F5344CB8AC3E}">
        <p14:creationId xmlns:p14="http://schemas.microsoft.com/office/powerpoint/2010/main" val="66926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Intra-Operation (video please press play)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surgery 1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28800" y="1143000"/>
            <a:ext cx="4572000" cy="4983163"/>
          </a:xfrm>
        </p:spPr>
      </p:pic>
    </p:spTree>
    <p:extLst>
      <p:ext uri="{BB962C8B-B14F-4D97-AF65-F5344CB8AC3E}">
        <p14:creationId xmlns:p14="http://schemas.microsoft.com/office/powerpoint/2010/main" val="268283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Intra-Operation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1600200"/>
            <a:ext cx="5257800" cy="4525963"/>
          </a:xfrm>
        </p:spPr>
      </p:pic>
    </p:spTree>
    <p:extLst>
      <p:ext uri="{BB962C8B-B14F-4D97-AF65-F5344CB8AC3E}">
        <p14:creationId xmlns:p14="http://schemas.microsoft.com/office/powerpoint/2010/main" val="2241622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Intra-Operation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295400"/>
            <a:ext cx="6172200" cy="5029200"/>
          </a:xfrm>
        </p:spPr>
      </p:pic>
    </p:spTree>
    <p:extLst>
      <p:ext uri="{BB962C8B-B14F-4D97-AF65-F5344CB8AC3E}">
        <p14:creationId xmlns:p14="http://schemas.microsoft.com/office/powerpoint/2010/main" val="6716676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Intra-Operation (video please press play)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Surgery 2 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66999" y="1142999"/>
            <a:ext cx="3811191" cy="5182791"/>
          </a:xfrm>
        </p:spPr>
      </p:pic>
    </p:spTree>
    <p:extLst>
      <p:ext uri="{BB962C8B-B14F-4D97-AF65-F5344CB8AC3E}">
        <p14:creationId xmlns:p14="http://schemas.microsoft.com/office/powerpoint/2010/main" val="347851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226</Words>
  <Application>Microsoft Office PowerPoint</Application>
  <PresentationFormat>On-screen Show (4:3)</PresentationFormat>
  <Paragraphs>21</Paragraphs>
  <Slides>10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Herniorrhaphy for Big Joe</vt:lpstr>
      <vt:lpstr>Intra-Operation</vt:lpstr>
      <vt:lpstr>Intra-Operation</vt:lpstr>
      <vt:lpstr>Intra-Operation</vt:lpstr>
      <vt:lpstr>Intra-Operation</vt:lpstr>
      <vt:lpstr>Intra-Operation (video please press play)</vt:lpstr>
      <vt:lpstr>Intra-Operation</vt:lpstr>
      <vt:lpstr>Intra-Operation</vt:lpstr>
      <vt:lpstr>Intra-Operation (video please press play)</vt:lpstr>
      <vt:lpstr>Intra-Operation (video please press play)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9</cp:revision>
  <dcterms:created xsi:type="dcterms:W3CDTF">2017-10-22T15:20:56Z</dcterms:created>
  <dcterms:modified xsi:type="dcterms:W3CDTF">2017-10-22T23:54:26Z</dcterms:modified>
</cp:coreProperties>
</file>