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304C-C8D1-4E5A-ACDD-F1028871BC12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1AC9-1F42-412D-845F-76B43D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w standing next to a fence&#10;&#10;Description generated with high confidence">
            <a:extLst>
              <a:ext uri="{FF2B5EF4-FFF2-40B4-BE49-F238E27FC236}">
                <a16:creationId xmlns:a16="http://schemas.microsoft.com/office/drawing/2014/main" id="{04E94BB6-1591-4425-A57C-52D041D36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9091" b="4000"/>
          <a:stretch/>
        </p:blipFill>
        <p:spPr>
          <a:xfrm>
            <a:off x="19393" y="0"/>
            <a:ext cx="9143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228600" y="321176"/>
            <a:ext cx="8229600" cy="624840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spPr>
        <p:txBody>
          <a:bodyPr numCol="2">
            <a:normAutofit/>
          </a:bodyPr>
          <a:lstStyle/>
          <a:p>
            <a:pPr marL="992188" indent="0" algn="ctr" defTabSz="481013">
              <a:buNone/>
              <a:tabLst>
                <a:tab pos="1162050" algn="l"/>
                <a:tab pos="1611313" algn="l"/>
              </a:tabLst>
            </a:pP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>
                <a:latin typeface="Algerian" panose="04020705040A02060702" pitchFamily="82" charset="0"/>
                <a:cs typeface="Times New Roman" panose="02020603050405020304" pitchFamily="18" charset="0"/>
              </a:rPr>
              <a:t>Signalment</a:t>
            </a:r>
            <a:endParaRPr lang="en-US" sz="2400" b="1" i="1" dirty="0"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marL="992188" indent="0" algn="ctr" defTabSz="481013">
              <a:buNone/>
              <a:tabLst>
                <a:tab pos="1162050" algn="l"/>
                <a:tab pos="1611313" algn="l"/>
              </a:tabLst>
            </a:pP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# 237</a:t>
            </a: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Peppy</a:t>
            </a: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Sex: Female </a:t>
            </a: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6-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8months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Breed: Holstein </a:t>
            </a: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Bovine</a:t>
            </a: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Weight: 103 kg</a:t>
            </a:r>
          </a:p>
          <a:p>
            <a:pPr marL="992188" indent="0" defTabSz="481013">
              <a:buNone/>
              <a:tabLst>
                <a:tab pos="1162050" algn="l"/>
                <a:tab pos="1611313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Grade: 1</a:t>
            </a: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3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generated with high confidence">
            <a:extLst>
              <a:ext uri="{FF2B5EF4-FFF2-40B4-BE49-F238E27FC236}">
                <a16:creationId xmlns:a16="http://schemas.microsoft.com/office/drawing/2014/main" id="{7EA7081F-1264-4DAF-9D3B-E332BA155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3333"/>
          <a:stretch/>
        </p:blipFill>
        <p:spPr>
          <a:xfrm>
            <a:off x="-23247" y="2593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" y="529551"/>
            <a:ext cx="4014537" cy="574434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spPr>
        <p:txBody>
          <a:bodyPr numCol="1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i="1" dirty="0">
                <a:latin typeface="Algerian" panose="04020705040A02060702" pitchFamily="82" charset="0"/>
                <a:cs typeface="Times New Roman" panose="02020603050405020304" pitchFamily="18" charset="0"/>
              </a:rPr>
              <a:t>Distance  Examination</a:t>
            </a:r>
            <a:endParaRPr lang="en-US" sz="2800" b="1" i="1" dirty="0"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Rate: 28 bpm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BAR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Condition: 2.5/5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Contours: Normal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Limbs, gait and posture: Normal</a:t>
            </a:r>
          </a:p>
        </p:txBody>
      </p:sp>
    </p:spTree>
    <p:extLst>
      <p:ext uri="{BB962C8B-B14F-4D97-AF65-F5344CB8AC3E}">
        <p14:creationId xmlns:p14="http://schemas.microsoft.com/office/powerpoint/2010/main" val="167222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ow is standing in the street&#10;&#10;Description generated with very high confidence">
            <a:extLst>
              <a:ext uri="{FF2B5EF4-FFF2-40B4-BE49-F238E27FC236}">
                <a16:creationId xmlns:a16="http://schemas.microsoft.com/office/drawing/2014/main" id="{C7260353-1270-457F-9B25-00980116C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/>
          <a:stretch/>
        </p:blipFill>
        <p:spPr>
          <a:xfrm>
            <a:off x="21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FC18A2-BCB7-4932-AFC8-336222F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solidFill>
                  <a:srgbClr val="FFFFFF"/>
                </a:solidFill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Physical Examination</a:t>
            </a:r>
            <a:br>
              <a:rPr lang="en-US" b="1" i="1" dirty="0">
                <a:solidFill>
                  <a:srgbClr val="FFFFFF"/>
                </a:solidFill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</a:br>
            <a:endParaRPr lang="en-TT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8392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Heart Rate: 48 bpm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Temperature: 37.5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Palpations of the hernia was performed.</a:t>
                </a:r>
              </a:p>
              <a:p>
                <a:pPr marL="0" indent="0">
                  <a:buNone/>
                </a:pPr>
                <a:r>
                  <a:rPr lang="en-TT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Peppy was determined to have a 7 by 6 cm sized, reducible hernia, with a thick firm cord and a small hernia ring. It dripped a thick white pus like material.</a:t>
                </a:r>
                <a:endPara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839200" cy="5334000"/>
              </a:xfrm>
              <a:blipFill>
                <a:blip r:embed="rId3"/>
                <a:stretch>
                  <a:fillRect l="-1724" t="-1600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32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C1B21-FD3F-4DAF-987D-40558026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TT" dirty="0" err="1">
                <a:latin typeface="Algerian" panose="04020705040A02060702" pitchFamily="82" charset="0"/>
              </a:rPr>
              <a:t>Peppy’s</a:t>
            </a:r>
            <a:r>
              <a:rPr lang="en-TT" dirty="0">
                <a:latin typeface="Algerian" panose="04020705040A02060702" pitchFamily="82" charset="0"/>
              </a:rPr>
              <a:t> History</a:t>
            </a:r>
          </a:p>
        </p:txBody>
      </p:sp>
      <p:pic>
        <p:nvPicPr>
          <p:cNvPr id="14" name="Content Placeholder 1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BFC84E4-720F-4723-881D-A4F0F5A45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r="12468"/>
          <a:stretch/>
        </p:blipFill>
        <p:spPr>
          <a:xfrm>
            <a:off x="4343400" y="1905001"/>
            <a:ext cx="4800600" cy="4952999"/>
          </a:xfrm>
        </p:spPr>
      </p:pic>
      <p:pic>
        <p:nvPicPr>
          <p:cNvPr id="16" name="Picture 1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F052959-ED3C-4EA6-BD0B-4BBF381DC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4600" b="14938"/>
          <a:stretch/>
        </p:blipFill>
        <p:spPr>
          <a:xfrm>
            <a:off x="-6458" y="1905001"/>
            <a:ext cx="434985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80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Physical Examination </vt:lpstr>
      <vt:lpstr>Peppy’s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Sunita Ramoutarsingh</cp:lastModifiedBy>
  <cp:revision>15</cp:revision>
  <dcterms:created xsi:type="dcterms:W3CDTF">2017-10-04T08:08:11Z</dcterms:created>
  <dcterms:modified xsi:type="dcterms:W3CDTF">2017-10-21T15:39:38Z</dcterms:modified>
</cp:coreProperties>
</file>