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518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304C-C8D1-4E5A-ACDD-F1028871BC12}" type="datetimeFigureOut">
              <a:rPr lang="en-US" smtClean="0"/>
              <a:t>10/21/2017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91AC9-1F42-412D-845F-76B43D8A9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705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304C-C8D1-4E5A-ACDD-F1028871BC12}" type="datetimeFigureOut">
              <a:rPr lang="en-US" smtClean="0"/>
              <a:t>10/21/2017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91AC9-1F42-412D-845F-76B43D8A9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597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304C-C8D1-4E5A-ACDD-F1028871BC12}" type="datetimeFigureOut">
              <a:rPr lang="en-US" smtClean="0"/>
              <a:t>10/21/2017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91AC9-1F42-412D-845F-76B43D8A9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242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304C-C8D1-4E5A-ACDD-F1028871BC12}" type="datetimeFigureOut">
              <a:rPr lang="en-US" smtClean="0"/>
              <a:t>10/21/2017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91AC9-1F42-412D-845F-76B43D8A9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873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304C-C8D1-4E5A-ACDD-F1028871BC12}" type="datetimeFigureOut">
              <a:rPr lang="en-US" smtClean="0"/>
              <a:t>10/21/2017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91AC9-1F42-412D-845F-76B43D8A9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098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304C-C8D1-4E5A-ACDD-F1028871BC12}" type="datetimeFigureOut">
              <a:rPr lang="en-US" smtClean="0"/>
              <a:t>10/21/2017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91AC9-1F42-412D-845F-76B43D8A9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799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304C-C8D1-4E5A-ACDD-F1028871BC12}" type="datetimeFigureOut">
              <a:rPr lang="en-US" smtClean="0"/>
              <a:t>10/21/2017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91AC9-1F42-412D-845F-76B43D8A9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385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304C-C8D1-4E5A-ACDD-F1028871BC12}" type="datetimeFigureOut">
              <a:rPr lang="en-US" smtClean="0"/>
              <a:t>10/21/2017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91AC9-1F42-412D-845F-76B43D8A9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079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304C-C8D1-4E5A-ACDD-F1028871BC12}" type="datetimeFigureOut">
              <a:rPr lang="en-US" smtClean="0"/>
              <a:t>10/21/2017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91AC9-1F42-412D-845F-76B43D8A9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487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304C-C8D1-4E5A-ACDD-F1028871BC12}" type="datetimeFigureOut">
              <a:rPr lang="en-US" smtClean="0"/>
              <a:t>10/21/2017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91AC9-1F42-412D-845F-76B43D8A9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558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304C-C8D1-4E5A-ACDD-F1028871BC12}" type="datetimeFigureOut">
              <a:rPr lang="en-US" smtClean="0"/>
              <a:t>10/21/2017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91AC9-1F42-412D-845F-76B43D8A9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52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8000"/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A304C-C8D1-4E5A-ACDD-F1028871BC12}" type="datetimeFigureOut">
              <a:rPr lang="en-US" smtClean="0"/>
              <a:t>10/21/2017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91AC9-1F42-412D-845F-76B43D8A9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267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ow standing next to a fence&#10;&#10;Description generated with high confidence">
            <a:extLst>
              <a:ext uri="{FF2B5EF4-FFF2-40B4-BE49-F238E27FC236}">
                <a16:creationId xmlns:a16="http://schemas.microsoft.com/office/drawing/2014/main" id="{04E94BB6-1591-4425-A57C-52D041D36EE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91" r="9091" b="4000"/>
          <a:stretch/>
        </p:blipFill>
        <p:spPr>
          <a:xfrm>
            <a:off x="19393" y="0"/>
            <a:ext cx="9143980" cy="685799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724CD679-7405-4CD3-A92A-9469F279A59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52663" y="321176"/>
            <a:ext cx="4301692" cy="5896743"/>
          </a:xfrm>
          <a:prstGeom prst="rect">
            <a:avLst/>
          </a:prstGeom>
          <a:solidFill>
            <a:schemeClr val="bg1">
              <a:alpha val="90000"/>
            </a:schemeClr>
          </a:solidFill>
          <a:ln w="127000" cap="sq" cmpd="thinThick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-228600" y="321176"/>
            <a:ext cx="8229600" cy="6248400"/>
          </a:xfrm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spPr>
        <p:txBody>
          <a:bodyPr numCol="2">
            <a:normAutofit/>
          </a:bodyPr>
          <a:lstStyle/>
          <a:p>
            <a:pPr marL="992188" indent="0" algn="ctr" defTabSz="481013">
              <a:buNone/>
              <a:tabLst>
                <a:tab pos="1162050" algn="l"/>
                <a:tab pos="1611313" algn="l"/>
              </a:tabLst>
            </a:pPr>
            <a:r>
              <a:rPr lang="en-US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3600" b="1" i="1" dirty="0">
                <a:latin typeface="Algerian" panose="04020705040A02060702" pitchFamily="82" charset="0"/>
                <a:cs typeface="Times New Roman" panose="02020603050405020304" pitchFamily="18" charset="0"/>
              </a:rPr>
              <a:t>Signalment</a:t>
            </a:r>
            <a:endParaRPr lang="en-US" sz="2400" b="1" i="1" dirty="0">
              <a:latin typeface="Algerian" panose="04020705040A02060702" pitchFamily="82" charset="0"/>
              <a:cs typeface="Times New Roman" panose="02020603050405020304" pitchFamily="18" charset="0"/>
            </a:endParaRPr>
          </a:p>
          <a:p>
            <a:pPr marL="992188" indent="0" algn="ctr" defTabSz="481013">
              <a:buNone/>
              <a:tabLst>
                <a:tab pos="1162050" algn="l"/>
                <a:tab pos="1611313" algn="l"/>
              </a:tabLst>
            </a:pPr>
            <a:endParaRPr lang="en-US" sz="21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92188" indent="0" defTabSz="481013">
              <a:buNone/>
              <a:tabLst>
                <a:tab pos="1162050" algn="l"/>
                <a:tab pos="1611313" algn="l"/>
              </a:tabLst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 # 237</a:t>
            </a:r>
          </a:p>
          <a:p>
            <a:pPr marL="992188" indent="0" defTabSz="481013">
              <a:buNone/>
              <a:tabLst>
                <a:tab pos="1162050" algn="l"/>
                <a:tab pos="1611313" algn="l"/>
              </a:tabLst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Name: Peppy</a:t>
            </a:r>
          </a:p>
          <a:p>
            <a:pPr marL="992188" indent="0" defTabSz="481013">
              <a:buNone/>
              <a:tabLst>
                <a:tab pos="1162050" algn="l"/>
                <a:tab pos="1611313" algn="l"/>
              </a:tabLst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Sex: Female </a:t>
            </a:r>
          </a:p>
          <a:p>
            <a:pPr marL="992188" indent="0" defTabSz="481013">
              <a:buNone/>
              <a:tabLst>
                <a:tab pos="1162050" algn="l"/>
                <a:tab pos="1611313" algn="l"/>
              </a:tabLst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Age: 6-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8months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92188" indent="0" defTabSz="481013">
              <a:buNone/>
              <a:tabLst>
                <a:tab pos="1162050" algn="l"/>
                <a:tab pos="1611313" algn="l"/>
              </a:tabLst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Breed: Holstein </a:t>
            </a:r>
          </a:p>
          <a:p>
            <a:pPr marL="992188" indent="0" defTabSz="481013">
              <a:buNone/>
              <a:tabLst>
                <a:tab pos="1162050" algn="l"/>
                <a:tab pos="1611313" algn="l"/>
              </a:tabLst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Species: Bovine</a:t>
            </a:r>
          </a:p>
          <a:p>
            <a:pPr marL="992188" indent="0" defTabSz="481013">
              <a:buNone/>
              <a:tabLst>
                <a:tab pos="1162050" algn="l"/>
                <a:tab pos="1611313" algn="l"/>
              </a:tabLst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Weight: 103 kg</a:t>
            </a:r>
          </a:p>
          <a:p>
            <a:pPr marL="992188" indent="0" defTabSz="481013">
              <a:buNone/>
              <a:tabLst>
                <a:tab pos="1162050" algn="l"/>
                <a:tab pos="1611313" algn="l"/>
              </a:tabLst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ASA Grade: 1</a:t>
            </a:r>
          </a:p>
          <a:p>
            <a:pPr marL="0" indent="0">
              <a:buNone/>
            </a:pPr>
            <a:endParaRPr lang="en-US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sz="21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1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8035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cat&#10;&#10;Description generated with high confidence">
            <a:extLst>
              <a:ext uri="{FF2B5EF4-FFF2-40B4-BE49-F238E27FC236}">
                <a16:creationId xmlns:a16="http://schemas.microsoft.com/office/drawing/2014/main" id="{7EA7081F-1264-4DAF-9D3B-E332BA155C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91" r="33333"/>
          <a:stretch/>
        </p:blipFill>
        <p:spPr>
          <a:xfrm>
            <a:off x="-23247" y="2593"/>
            <a:ext cx="9143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24CD679-7405-4CD3-A92A-9469F279A59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52663" y="321176"/>
            <a:ext cx="4301692" cy="5896743"/>
          </a:xfrm>
          <a:prstGeom prst="rect">
            <a:avLst/>
          </a:prstGeom>
          <a:solidFill>
            <a:schemeClr val="bg1">
              <a:alpha val="90000"/>
            </a:schemeClr>
          </a:solidFill>
          <a:ln w="127000" cap="sq" cmpd="thinThick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96240" y="529551"/>
            <a:ext cx="4014537" cy="5744343"/>
          </a:xfrm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spPr>
        <p:txBody>
          <a:bodyPr numCol="1">
            <a:normAutofit lnSpcReduction="10000"/>
          </a:bodyPr>
          <a:lstStyle/>
          <a:p>
            <a:pPr marL="0" indent="0" algn="ctr">
              <a:lnSpc>
                <a:spcPct val="90000"/>
              </a:lnSpc>
              <a:buNone/>
            </a:pPr>
            <a:r>
              <a:rPr lang="en-US" sz="3600" b="1" i="1" dirty="0">
                <a:latin typeface="Algerian" panose="04020705040A02060702" pitchFamily="82" charset="0"/>
                <a:cs typeface="Times New Roman" panose="02020603050405020304" pitchFamily="18" charset="0"/>
              </a:rPr>
              <a:t>Distance  Examination</a:t>
            </a:r>
            <a:endParaRPr lang="en-US" sz="2800" b="1" i="1" dirty="0">
              <a:latin typeface="Algerian" panose="04020705040A02060702" pitchFamily="82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90000"/>
              </a:lnSpc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90000"/>
              </a:lnSpc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Respiration Rate: 28 bpm</a:t>
            </a:r>
          </a:p>
          <a:p>
            <a:pPr marL="0" indent="0" algn="ctr">
              <a:lnSpc>
                <a:spcPct val="90000"/>
              </a:lnSpc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90000"/>
              </a:lnSpc>
              <a:buNone/>
            </a:pP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Behaviour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BAR</a:t>
            </a:r>
          </a:p>
          <a:p>
            <a:pPr marL="0" indent="0" algn="ctr">
              <a:lnSpc>
                <a:spcPct val="90000"/>
              </a:lnSpc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90000"/>
              </a:lnSpc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Body Condition: 2.5/5</a:t>
            </a:r>
          </a:p>
          <a:p>
            <a:pPr marL="0" indent="0" algn="ctr">
              <a:lnSpc>
                <a:spcPct val="90000"/>
              </a:lnSpc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90000"/>
              </a:lnSpc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Contours: Normal</a:t>
            </a:r>
          </a:p>
          <a:p>
            <a:pPr marL="0" indent="0" algn="ctr">
              <a:lnSpc>
                <a:spcPct val="90000"/>
              </a:lnSpc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90000"/>
              </a:lnSpc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Limbs, gait and posture: Normal</a:t>
            </a:r>
          </a:p>
        </p:txBody>
      </p:sp>
    </p:spTree>
    <p:extLst>
      <p:ext uri="{BB962C8B-B14F-4D97-AF65-F5344CB8AC3E}">
        <p14:creationId xmlns:p14="http://schemas.microsoft.com/office/powerpoint/2010/main" val="1672222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4" descr="A cow is standing in the street&#10;&#10;Description generated with very high confidence">
            <a:extLst>
              <a:ext uri="{FF2B5EF4-FFF2-40B4-BE49-F238E27FC236}">
                <a16:creationId xmlns:a16="http://schemas.microsoft.com/office/drawing/2014/main" id="{C7260353-1270-457F-9B25-00980116C07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67"/>
          <a:stretch/>
        </p:blipFill>
        <p:spPr>
          <a:xfrm>
            <a:off x="21" y="10"/>
            <a:ext cx="9143979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AFC18A2-BCB7-4932-AFC8-336222F16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52400"/>
            <a:ext cx="7886700" cy="1325563"/>
          </a:xfrm>
        </p:spPr>
        <p:txBody>
          <a:bodyPr>
            <a:normAutofit/>
          </a:bodyPr>
          <a:lstStyle/>
          <a:p>
            <a:pPr lvl="0">
              <a:lnSpc>
                <a:spcPct val="90000"/>
              </a:lnSpc>
              <a:spcBef>
                <a:spcPct val="20000"/>
              </a:spcBef>
            </a:pPr>
            <a:r>
              <a:rPr lang="en-US" b="1" i="1" dirty="0">
                <a:solidFill>
                  <a:srgbClr val="FFFFFF"/>
                </a:solidFill>
                <a:latin typeface="Algerian" panose="04020705040A02060702" pitchFamily="82" charset="0"/>
                <a:ea typeface="+mn-ea"/>
                <a:cs typeface="Times New Roman" panose="02020603050405020304" pitchFamily="18" charset="0"/>
              </a:rPr>
              <a:t>Physical Examination</a:t>
            </a:r>
            <a:br>
              <a:rPr lang="en-US" b="1" i="1" dirty="0">
                <a:solidFill>
                  <a:srgbClr val="FFFFFF"/>
                </a:solidFill>
                <a:latin typeface="Algerian" panose="04020705040A02060702" pitchFamily="82" charset="0"/>
                <a:ea typeface="+mn-ea"/>
                <a:cs typeface="Times New Roman" panose="02020603050405020304" pitchFamily="18" charset="0"/>
              </a:rPr>
            </a:br>
            <a:endParaRPr lang="en-TT" dirty="0">
              <a:solidFill>
                <a:srgbClr val="FFFF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Content Placeholder 9"/>
              <p:cNvSpPr>
                <a:spLocks noGrp="1"/>
              </p:cNvSpPr>
              <p:nvPr>
                <p:ph idx="1"/>
              </p:nvPr>
            </p:nvSpPr>
            <p:spPr>
              <a:xfrm>
                <a:off x="152400" y="1295400"/>
                <a:ext cx="8839200" cy="53340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Heart Rate: 48 bpm</a:t>
                </a:r>
              </a:p>
              <a:p>
                <a:pPr marL="0" indent="0">
                  <a:buNone/>
                </a:pPr>
                <a:r>
                  <a:rPr lang="en-US" dirty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Temperature: 37.5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FFFF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°</m:t>
                    </m:r>
                    <m:r>
                      <a:rPr lang="en-US" i="1">
                        <a:solidFill>
                          <a:srgbClr val="FFFF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𝐶</m:t>
                    </m:r>
                  </m:oMath>
                </a14:m>
                <a:endParaRPr lang="en-US" dirty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dirty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dirty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Palpations of the hernia was performed.</a:t>
                </a:r>
              </a:p>
              <a:p>
                <a:pPr marL="0" indent="0">
                  <a:buNone/>
                </a:pPr>
                <a:r>
                  <a:rPr lang="en-TT" dirty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Peppy was determined to have a 7 by 6 cm sized, reducible hernia, with a thick firm cord and a small hernia ring. It dripped a thick white pus like material.</a:t>
                </a:r>
                <a:endParaRPr lang="en-US" dirty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6" name="Content Placeholder 9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400" y="1295400"/>
                <a:ext cx="8839200" cy="5334000"/>
              </a:xfrm>
              <a:blipFill>
                <a:blip r:embed="rId3"/>
                <a:stretch>
                  <a:fillRect l="-1724" t="-1600"/>
                </a:stretch>
              </a:blipFill>
            </p:spPr>
            <p:txBody>
              <a:bodyPr/>
              <a:lstStyle/>
              <a:p>
                <a:r>
                  <a:rPr lang="en-T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013201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>
            <a:extLst>
              <a:ext uri="{FF2B5EF4-FFF2-40B4-BE49-F238E27FC236}">
                <a16:creationId xmlns:a16="http://schemas.microsoft.com/office/drawing/2014/main" id="{EA67B5B4-3A24-436E-B663-1B2EBFF8A0C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9144000" cy="686132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987FDF89-C993-41F4-A1B8-DBAFF16008A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840065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64E585EA-75FD-4025-8270-F66A58A15CD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68605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6CC1B21-FD3F-4DAF-987D-405580264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751" y="365125"/>
            <a:ext cx="7890527" cy="1325563"/>
          </a:xfrm>
        </p:spPr>
        <p:txBody>
          <a:bodyPr>
            <a:normAutofit/>
          </a:bodyPr>
          <a:lstStyle/>
          <a:p>
            <a:r>
              <a:rPr lang="en-TT" dirty="0" err="1">
                <a:latin typeface="Algerian" panose="04020705040A02060702" pitchFamily="82" charset="0"/>
              </a:rPr>
              <a:t>Peppy’s</a:t>
            </a:r>
            <a:r>
              <a:rPr lang="en-TT" dirty="0">
                <a:latin typeface="Algerian" panose="04020705040A02060702" pitchFamily="82" charset="0"/>
              </a:rPr>
              <a:t> History</a:t>
            </a:r>
          </a:p>
        </p:txBody>
      </p:sp>
      <p:pic>
        <p:nvPicPr>
          <p:cNvPr id="14" name="Content Placeholder 13" descr="A close up of text on a white background&#10;&#10;Description generated with very high confidence">
            <a:extLst>
              <a:ext uri="{FF2B5EF4-FFF2-40B4-BE49-F238E27FC236}">
                <a16:creationId xmlns:a16="http://schemas.microsoft.com/office/drawing/2014/main" id="{0BFC84E4-720F-4723-881D-A4F0F5A45C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7" r="12468"/>
          <a:stretch/>
        </p:blipFill>
        <p:spPr>
          <a:xfrm>
            <a:off x="4343400" y="1905001"/>
            <a:ext cx="4800600" cy="4952999"/>
          </a:xfrm>
        </p:spPr>
      </p:pic>
      <p:pic>
        <p:nvPicPr>
          <p:cNvPr id="16" name="Picture 15" descr="A close up of text on a white background&#10;&#10;Description generated with very high confidence">
            <a:extLst>
              <a:ext uri="{FF2B5EF4-FFF2-40B4-BE49-F238E27FC236}">
                <a16:creationId xmlns:a16="http://schemas.microsoft.com/office/drawing/2014/main" id="{AF052959-ED3C-4EA6-BD0B-4BBF381DCAD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7" t="4600" b="14938"/>
          <a:stretch/>
        </p:blipFill>
        <p:spPr>
          <a:xfrm>
            <a:off x="-6458" y="1905001"/>
            <a:ext cx="4349858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7834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0F0F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80</Words>
  <Application>Microsoft Office PowerPoint</Application>
  <PresentationFormat>On-screen Show (4:3)</PresentationFormat>
  <Paragraphs>34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Algerian</vt:lpstr>
      <vt:lpstr>Arial</vt:lpstr>
      <vt:lpstr>Calibri</vt:lpstr>
      <vt:lpstr>Cambria Math</vt:lpstr>
      <vt:lpstr>Times New Roman</vt:lpstr>
      <vt:lpstr>Office Theme</vt:lpstr>
      <vt:lpstr>PowerPoint Presentation</vt:lpstr>
      <vt:lpstr>PowerPoint Presentation</vt:lpstr>
      <vt:lpstr>Physical Examination </vt:lpstr>
      <vt:lpstr>Peppy’s History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Sunita Ramoutarsingh</cp:lastModifiedBy>
  <cp:revision>15</cp:revision>
  <dcterms:created xsi:type="dcterms:W3CDTF">2017-10-04T08:08:11Z</dcterms:created>
  <dcterms:modified xsi:type="dcterms:W3CDTF">2017-10-21T15:39:38Z</dcterms:modified>
</cp:coreProperties>
</file>