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9A55-6B59-4755-8EE5-3B086A4A792E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F1CF2-E411-49C8-BD52-95B155FB0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460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9A55-6B59-4755-8EE5-3B086A4A792E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F1CF2-E411-49C8-BD52-95B155FB0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310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9A55-6B59-4755-8EE5-3B086A4A792E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F1CF2-E411-49C8-BD52-95B155FB0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70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9A55-6B59-4755-8EE5-3B086A4A792E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F1CF2-E411-49C8-BD52-95B155FB0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385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9A55-6B59-4755-8EE5-3B086A4A792E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F1CF2-E411-49C8-BD52-95B155FB0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409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9A55-6B59-4755-8EE5-3B086A4A792E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F1CF2-E411-49C8-BD52-95B155FB0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7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9A55-6B59-4755-8EE5-3B086A4A792E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F1CF2-E411-49C8-BD52-95B155FB0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902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9A55-6B59-4755-8EE5-3B086A4A792E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F1CF2-E411-49C8-BD52-95B155FB0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092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9A55-6B59-4755-8EE5-3B086A4A792E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F1CF2-E411-49C8-BD52-95B155FB0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699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9A55-6B59-4755-8EE5-3B086A4A792E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F1CF2-E411-49C8-BD52-95B155FB0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16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9A55-6B59-4755-8EE5-3B086A4A792E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F1CF2-E411-49C8-BD52-95B155FB0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3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19A55-6B59-4755-8EE5-3B086A4A792E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F1CF2-E411-49C8-BD52-95B155FB0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74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Medial  Patellae Ligament desmotomy</a:t>
            </a:r>
            <a:endParaRPr lang="en-US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 Operation</a:t>
            </a:r>
            <a:endParaRPr lang="en-US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192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Postoperative management  </a:t>
            </a:r>
            <a:br>
              <a:rPr lang="en-US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veterinary should instruct the clients  to: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Stall Rest and hand-walk the horse for a minimum of 2 weeks.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2- 4 weeks after the horse is allowed turnout in a small paddock.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4-6 weeks the horse is should be allowed regular pasture turnout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 be able to 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race after 6 months.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944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Postoperative management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Antibiotics and Anti-inflammatory drugs are recommended.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Sutures can be removed after 2 weeks 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surgery.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Ensure the stall is cleaned every day to avoid flies.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 clean water and adequate food to reduce stresses to the horse.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679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COMPILCATIONS</a:t>
            </a:r>
            <a:endParaRPr lang="en-US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During surgery severing of the wrong ligament or inadvertent entrance into the femoropatellar joint with the bistoury. This occurs if the desmotomy is performed to proximally.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ostoperative complications are dehiscence of the skin incision and cellulitis (phlegmon) of the limb. Notes these can be avoid if aseptic techniques are observed during the procedure.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812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170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Medial  Patellae Ligament desmotomy</vt:lpstr>
      <vt:lpstr>Postoperative management   </vt:lpstr>
      <vt:lpstr>Postoperative management</vt:lpstr>
      <vt:lpstr>COMPILCATIONS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Medial  Patellae Ligament desmotomy</dc:title>
  <dc:creator>User</dc:creator>
  <cp:lastModifiedBy>User</cp:lastModifiedBy>
  <cp:revision>6</cp:revision>
  <dcterms:created xsi:type="dcterms:W3CDTF">2017-10-15T14:08:50Z</dcterms:created>
  <dcterms:modified xsi:type="dcterms:W3CDTF">2017-10-15T23:45:44Z</dcterms:modified>
</cp:coreProperties>
</file>