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F2A3-9BA5-4706-8FFF-72DA5B12C389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459-5311-4730-A1B0-8381EDF8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F2A3-9BA5-4706-8FFF-72DA5B12C389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459-5311-4730-A1B0-8381EDF8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F2A3-9BA5-4706-8FFF-72DA5B12C389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459-5311-4730-A1B0-8381EDF8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1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F2A3-9BA5-4706-8FFF-72DA5B12C389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459-5311-4730-A1B0-8381EDF8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8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F2A3-9BA5-4706-8FFF-72DA5B12C389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459-5311-4730-A1B0-8381EDF8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1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F2A3-9BA5-4706-8FFF-72DA5B12C389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459-5311-4730-A1B0-8381EDF8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6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F2A3-9BA5-4706-8FFF-72DA5B12C389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459-5311-4730-A1B0-8381EDF8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5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F2A3-9BA5-4706-8FFF-72DA5B12C389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459-5311-4730-A1B0-8381EDF8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9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F2A3-9BA5-4706-8FFF-72DA5B12C389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459-5311-4730-A1B0-8381EDF8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0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F2A3-9BA5-4706-8FFF-72DA5B12C389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459-5311-4730-A1B0-8381EDF8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5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F2A3-9BA5-4706-8FFF-72DA5B12C389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459-5311-4730-A1B0-8381EDF8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3F2A3-9BA5-4706-8FFF-72DA5B12C389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F459-5311-4730-A1B0-8381EDF86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3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nAtELeiMF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Patellar Ligament Desmotomy</a:t>
            </a:r>
            <a:b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Intra-operation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One must ensure that the blade of the bistoury knife completely encloses the medial patellar ligament before it is severed.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ligament has been severed, one or two  non-absorbable interrupted sutures are placed in the skin incision.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9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25537" r="52368" b="18996"/>
          <a:stretch/>
        </p:blipFill>
        <p:spPr bwMode="auto">
          <a:xfrm>
            <a:off x="1371600" y="304800"/>
            <a:ext cx="6436469" cy="634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5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t="21769" r="55491" b="22972"/>
          <a:stretch/>
        </p:blipFill>
        <p:spPr bwMode="auto">
          <a:xfrm>
            <a:off x="1600200" y="179452"/>
            <a:ext cx="5912454" cy="644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15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www.youtube.com/watch?v=HnAtELeiMFs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6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 cm incision is made over the medial border of the middle patellar ligament close to the attachment of the ligament to the tibial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tuberosity.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Procedure 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16536" r="63522" b="28414"/>
          <a:stretch/>
        </p:blipFill>
        <p:spPr bwMode="auto">
          <a:xfrm>
            <a:off x="1981200" y="228600"/>
            <a:ext cx="502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70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74738"/>
            <a:ext cx="5943600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23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Procedure </a:t>
            </a:r>
            <a:endParaRPr lang="en-US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curved Kelly forceps are then forced through the heavy fascia and are passed beneath the medial patellar ligament. This creates a channel for the insertion of the bistoury knife beneath the medial patellar ligament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6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t="17897" r="47234" b="6123"/>
          <a:stretch/>
        </p:blipFill>
        <p:spPr bwMode="auto">
          <a:xfrm>
            <a:off x="2888343" y="838200"/>
            <a:ext cx="3730172" cy="526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81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4" t="20303" r="22917" b="11041"/>
          <a:stretch/>
        </p:blipFill>
        <p:spPr bwMode="auto">
          <a:xfrm>
            <a:off x="2438400" y="457200"/>
            <a:ext cx="3886201" cy="551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98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bistoury knife is inserted so that the side of the knife lies flat beneath the patellar ligament.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knife is positioned, the cutting edge is then turned outward.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left index finger palpating the end of the knife through the skin to ascertain its correct position, the ligament will be cut in a sawing movement.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27211" r="23476" b="16065"/>
          <a:stretch/>
        </p:blipFill>
        <p:spPr bwMode="auto">
          <a:xfrm>
            <a:off x="533400" y="762000"/>
            <a:ext cx="825996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3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185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Medial Patellar Ligament Desmotomy Intra-operation</vt:lpstr>
      <vt:lpstr>Surgical Procedure </vt:lpstr>
      <vt:lpstr>PowerPoint Presentation</vt:lpstr>
      <vt:lpstr>PowerPoint Presentation</vt:lpstr>
      <vt:lpstr>Surgical Procedure </vt:lpstr>
      <vt:lpstr>PowerPoint Presentation</vt:lpstr>
      <vt:lpstr>PowerPoint Presentation</vt:lpstr>
      <vt:lpstr>Surgical Procedure </vt:lpstr>
      <vt:lpstr>PowerPoint Presentation</vt:lpstr>
      <vt:lpstr>Surgical Procedure </vt:lpstr>
      <vt:lpstr>PowerPoint Presentation</vt:lpstr>
      <vt:lpstr>PowerPoint Presentation</vt:lpstr>
      <vt:lpstr>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Medial Patellar Ligament Desmotomy Intra-operation</dc:title>
  <dc:creator>User</dc:creator>
  <cp:lastModifiedBy>User</cp:lastModifiedBy>
  <cp:revision>9</cp:revision>
  <dcterms:created xsi:type="dcterms:W3CDTF">2017-10-15T12:06:29Z</dcterms:created>
  <dcterms:modified xsi:type="dcterms:W3CDTF">2017-10-15T22:55:13Z</dcterms:modified>
</cp:coreProperties>
</file>