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23B67-23C3-4653-A857-7DAF867A036A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1D646-797E-4CA7-8B24-2B2AA816C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43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1D646-797E-4CA7-8B24-2B2AA816CC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8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1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7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2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82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37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2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4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9B5DD-F310-4109-8CB2-8181FDFD6D5F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86E2A-B2B6-4408-A118-1C2EC8B50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6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3810000"/>
          </a:xfrm>
        </p:spPr>
        <p:txBody>
          <a:bodyPr>
            <a:normAutofit/>
          </a:bodyPr>
          <a:lstStyle/>
          <a:p>
            <a:r>
              <a:rPr lang="en-US" sz="6000" b="1" i="1" dirty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Anatomy of the Head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84915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22163894_1603646249693836_2098117326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696325" cy="642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92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22199299_1603646229693838_914827251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38" y="304800"/>
            <a:ext cx="8069462" cy="6209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90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wnloads\22197747_1603646246360503_1297008528_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06"/>
          <a:stretch/>
        </p:blipFill>
        <p:spPr bwMode="auto">
          <a:xfrm rot="16200000">
            <a:off x="1219768" y="990031"/>
            <a:ext cx="6323465" cy="480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36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\Downloads\22199069_1603646226360505_1038224724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915400" cy="622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827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</Words>
  <Application>Microsoft Office PowerPoint</Application>
  <PresentationFormat>On-screen Show (4:3)</PresentationFormat>
  <Paragraphs>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Anatomy of the Head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2017-10-01T17:36:51Z</dcterms:created>
  <dcterms:modified xsi:type="dcterms:W3CDTF">2017-10-01T17:54:32Z</dcterms:modified>
</cp:coreProperties>
</file>