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Bell MT" panose="02020503060305020303" pitchFamily="18" charset="0"/>
              </a:rPr>
              <a:t>AURICULOPALPEBRAL NERVE BLOCK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latin typeface="Bell MT" panose="02020503060305020303" pitchFamily="18" charset="0"/>
              </a:rPr>
              <a:t>TIME OF ONSET AND DURATION</a:t>
            </a:r>
          </a:p>
        </p:txBody>
      </p:sp>
    </p:spTree>
    <p:extLst>
      <p:ext uri="{BB962C8B-B14F-4D97-AF65-F5344CB8AC3E}">
        <p14:creationId xmlns:p14="http://schemas.microsoft.com/office/powerpoint/2010/main" val="304054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2F234-9186-4A58-9F52-085BC15CE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1304"/>
            <a:ext cx="8229600" cy="6123504"/>
          </a:xfrm>
        </p:spPr>
        <p:txBody>
          <a:bodyPr/>
          <a:lstStyle/>
          <a:p>
            <a:r>
              <a:rPr lang="en-TT" dirty="0">
                <a:latin typeface="Bell MT" panose="02020503060305020303" pitchFamily="18" charset="0"/>
              </a:rPr>
              <a:t>Onset of analgesia occurs 10-15 minutes and duration of analgesia is approximately one (1) hour.</a:t>
            </a:r>
          </a:p>
        </p:txBody>
      </p:sp>
    </p:spTree>
    <p:extLst>
      <p:ext uri="{BB962C8B-B14F-4D97-AF65-F5344CB8AC3E}">
        <p14:creationId xmlns:p14="http://schemas.microsoft.com/office/powerpoint/2010/main" val="3768096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</TotalTime>
  <Words>26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Bell MT</vt:lpstr>
      <vt:lpstr>Century Gothic</vt:lpstr>
      <vt:lpstr>Verdana</vt:lpstr>
      <vt:lpstr>Wingdings 2</vt:lpstr>
      <vt:lpstr>Verve</vt:lpstr>
      <vt:lpstr>AURICULOPALPEBRAL NERVE BLOCK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Aliyyah Khan</dc:creator>
  <cp:lastModifiedBy>aliyyah.khan</cp:lastModifiedBy>
  <cp:revision>2</cp:revision>
  <dcterms:created xsi:type="dcterms:W3CDTF">2014-09-16T21:41:32Z</dcterms:created>
  <dcterms:modified xsi:type="dcterms:W3CDTF">2017-09-24T15:45:35Z</dcterms:modified>
</cp:coreProperties>
</file>