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eclguest\Documents\Irfan Working Folder\PPT\4_Video Resources\Parakeet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583"/>
  <ax:ocxPr ax:name="_cy" ax:value="8678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02C76-577E-4AC4-90C7-43252A8DE38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58820D-34D5-4EB5-AF83-D4CE5610C519}">
      <dgm:prSet phldrT="[Text]"/>
      <dgm:spPr/>
      <dgm:t>
        <a:bodyPr/>
        <a:lstStyle/>
        <a:p>
          <a:r>
            <a:rPr lang="en-US" dirty="0" smtClean="0"/>
            <a:t>SmartArt</a:t>
          </a:r>
          <a:endParaRPr lang="en-US" dirty="0"/>
        </a:p>
      </dgm:t>
    </dgm:pt>
    <dgm:pt modelId="{5B76ED1C-E7C8-4FF4-8E12-FE7AA89E9848}" type="parTrans" cxnId="{8F3F4AE9-5FED-4F54-A743-300EB29C0CEF}">
      <dgm:prSet/>
      <dgm:spPr/>
      <dgm:t>
        <a:bodyPr/>
        <a:lstStyle/>
        <a:p>
          <a:endParaRPr lang="en-US"/>
        </a:p>
      </dgm:t>
    </dgm:pt>
    <dgm:pt modelId="{E1DDD32B-92DD-44CC-B34D-C66D9BB133E8}" type="sibTrans" cxnId="{8F3F4AE9-5FED-4F54-A743-300EB29C0CEF}">
      <dgm:prSet/>
      <dgm:spPr/>
      <dgm:t>
        <a:bodyPr/>
        <a:lstStyle/>
        <a:p>
          <a:endParaRPr lang="en-US"/>
        </a:p>
      </dgm:t>
    </dgm:pt>
    <dgm:pt modelId="{7EF4DE98-0B5C-4BD0-B057-17DE0DAFA592}" type="asst">
      <dgm:prSet phldrT="[Text]"/>
      <dgm:spPr/>
      <dgm:t>
        <a:bodyPr/>
        <a:lstStyle/>
        <a:p>
          <a:r>
            <a:rPr lang="en-US" dirty="0" smtClean="0"/>
            <a:t>Domestic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BAB0E34-4092-44E5-93F8-165F00E63298}" type="parTrans" cxnId="{4024A3D9-F727-4FE7-9FDD-A67359E491F9}">
      <dgm:prSet/>
      <dgm:spPr/>
      <dgm:t>
        <a:bodyPr/>
        <a:lstStyle/>
        <a:p>
          <a:endParaRPr lang="en-US"/>
        </a:p>
      </dgm:t>
    </dgm:pt>
    <dgm:pt modelId="{B8485E6E-D639-4A5B-9E0E-A6718FAD87AD}" type="sibTrans" cxnId="{4024A3D9-F727-4FE7-9FDD-A67359E491F9}">
      <dgm:prSet/>
      <dgm:spPr/>
      <dgm:t>
        <a:bodyPr/>
        <a:lstStyle/>
        <a:p>
          <a:endParaRPr lang="en-US"/>
        </a:p>
      </dgm:t>
    </dgm:pt>
    <dgm:pt modelId="{9316E6EE-134A-4629-AD07-81A942A461C7}">
      <dgm:prSet phldrT="[Text]"/>
      <dgm:spPr/>
      <dgm:t>
        <a:bodyPr/>
        <a:lstStyle/>
        <a:p>
          <a:r>
            <a:rPr lang="en-US" dirty="0" smtClean="0"/>
            <a:t>Cats</a:t>
          </a:r>
          <a:endParaRPr lang="en-US" dirty="0"/>
        </a:p>
      </dgm:t>
    </dgm:pt>
    <dgm:pt modelId="{2F441817-500F-45ED-8C2F-1F954D8952A9}" type="parTrans" cxnId="{59FD85E3-0E94-47CE-84E4-E1A7714F359D}">
      <dgm:prSet/>
      <dgm:spPr/>
      <dgm:t>
        <a:bodyPr/>
        <a:lstStyle/>
        <a:p>
          <a:endParaRPr lang="en-US"/>
        </a:p>
      </dgm:t>
    </dgm:pt>
    <dgm:pt modelId="{F642FFE0-C5F2-4017-A9EF-A7DF4996CC10}" type="sibTrans" cxnId="{59FD85E3-0E94-47CE-84E4-E1A7714F359D}">
      <dgm:prSet/>
      <dgm:spPr/>
      <dgm:t>
        <a:bodyPr/>
        <a:lstStyle/>
        <a:p>
          <a:endParaRPr lang="en-US"/>
        </a:p>
      </dgm:t>
    </dgm:pt>
    <dgm:pt modelId="{4F24FE21-37B5-4CB1-B637-FF33E1DA4237}">
      <dgm:prSet phldrT="[Text]"/>
      <dgm:spPr/>
      <dgm:t>
        <a:bodyPr/>
        <a:lstStyle/>
        <a:p>
          <a:r>
            <a:rPr lang="en-US" dirty="0" smtClean="0"/>
            <a:t>Exotic</a:t>
          </a:r>
          <a:endParaRPr lang="en-US" dirty="0"/>
        </a:p>
      </dgm:t>
    </dgm:pt>
    <dgm:pt modelId="{A9A5EAF0-B1B0-4E94-B440-228E2A861A69}" type="parTrans" cxnId="{DF6D3E7E-0F56-41E5-8A06-4E6BED76B604}">
      <dgm:prSet/>
      <dgm:spPr/>
      <dgm:t>
        <a:bodyPr/>
        <a:lstStyle/>
        <a:p>
          <a:endParaRPr lang="en-US"/>
        </a:p>
      </dgm:t>
    </dgm:pt>
    <dgm:pt modelId="{E7BFBDD3-8CD0-4567-A8F6-01FD05D644C1}" type="sibTrans" cxnId="{DF6D3E7E-0F56-41E5-8A06-4E6BED76B604}">
      <dgm:prSet/>
      <dgm:spPr/>
      <dgm:t>
        <a:bodyPr/>
        <a:lstStyle/>
        <a:p>
          <a:endParaRPr lang="en-US"/>
        </a:p>
      </dgm:t>
    </dgm:pt>
    <dgm:pt modelId="{971430DB-9462-4298-8BB1-E023FD591A10}">
      <dgm:prSet phldrT="[Text]"/>
      <dgm:spPr/>
      <dgm:t>
        <a:bodyPr/>
        <a:lstStyle/>
        <a:p>
          <a:r>
            <a:rPr lang="en-US" dirty="0" smtClean="0"/>
            <a:t>Dogs</a:t>
          </a:r>
        </a:p>
      </dgm:t>
    </dgm:pt>
    <dgm:pt modelId="{F48C4B8F-EFFA-4C5A-8211-131A9373572D}" type="parTrans" cxnId="{6D1BA200-4662-4591-80B3-6B416CF449BF}">
      <dgm:prSet/>
      <dgm:spPr/>
      <dgm:t>
        <a:bodyPr/>
        <a:lstStyle/>
        <a:p>
          <a:endParaRPr lang="en-US"/>
        </a:p>
      </dgm:t>
    </dgm:pt>
    <dgm:pt modelId="{8F03B6C1-2ACA-4BAA-9615-F85EC0B084B1}" type="sibTrans" cxnId="{6D1BA200-4662-4591-80B3-6B416CF449BF}">
      <dgm:prSet/>
      <dgm:spPr/>
      <dgm:t>
        <a:bodyPr/>
        <a:lstStyle/>
        <a:p>
          <a:endParaRPr lang="en-US"/>
        </a:p>
      </dgm:t>
    </dgm:pt>
    <dgm:pt modelId="{08F8BF2A-0AF1-4244-9479-D3FDFBFAE6C6}">
      <dgm:prSet phldrT="[Text]"/>
      <dgm:spPr/>
      <dgm:t>
        <a:bodyPr/>
        <a:lstStyle/>
        <a:p>
          <a:r>
            <a:rPr lang="en-US" dirty="0" smtClean="0"/>
            <a:t>Parakeet</a:t>
          </a:r>
          <a:endParaRPr lang="en-US" dirty="0"/>
        </a:p>
      </dgm:t>
    </dgm:pt>
    <dgm:pt modelId="{2A33185E-6F7D-49A0-90DE-057CA8E2C719}" type="parTrans" cxnId="{EA1CBDDE-7CB1-4886-883F-AE3869723585}">
      <dgm:prSet/>
      <dgm:spPr/>
      <dgm:t>
        <a:bodyPr/>
        <a:lstStyle/>
        <a:p>
          <a:endParaRPr lang="en-US"/>
        </a:p>
      </dgm:t>
    </dgm:pt>
    <dgm:pt modelId="{C1A29225-A83A-4310-B5A3-0EFB150E744F}" type="sibTrans" cxnId="{EA1CBDDE-7CB1-4886-883F-AE3869723585}">
      <dgm:prSet/>
      <dgm:spPr/>
      <dgm:t>
        <a:bodyPr/>
        <a:lstStyle/>
        <a:p>
          <a:endParaRPr lang="en-US"/>
        </a:p>
      </dgm:t>
    </dgm:pt>
    <dgm:pt modelId="{7F6166C5-2F0F-4407-80F1-7115F18D21FF}">
      <dgm:prSet phldrT="[Text]"/>
      <dgm:spPr/>
      <dgm:t>
        <a:bodyPr/>
        <a:lstStyle/>
        <a:p>
          <a:r>
            <a:rPr lang="en-US" dirty="0" smtClean="0"/>
            <a:t>Terrapin</a:t>
          </a:r>
          <a:endParaRPr lang="en-US" dirty="0"/>
        </a:p>
      </dgm:t>
    </dgm:pt>
    <dgm:pt modelId="{B064BFFD-0093-4F5A-9332-7A8D7193DC75}" type="parTrans" cxnId="{27E8558D-50AF-4E22-ADB2-D3677A65C803}">
      <dgm:prSet/>
      <dgm:spPr/>
      <dgm:t>
        <a:bodyPr/>
        <a:lstStyle/>
        <a:p>
          <a:endParaRPr lang="en-US"/>
        </a:p>
      </dgm:t>
    </dgm:pt>
    <dgm:pt modelId="{B3584011-A4F1-4625-BB25-86261250EDAE}" type="sibTrans" cxnId="{27E8558D-50AF-4E22-ADB2-D3677A65C803}">
      <dgm:prSet/>
      <dgm:spPr/>
      <dgm:t>
        <a:bodyPr/>
        <a:lstStyle/>
        <a:p>
          <a:endParaRPr lang="en-US"/>
        </a:p>
      </dgm:t>
    </dgm:pt>
    <dgm:pt modelId="{6A91D141-B8B7-4E02-A1C3-C4DAFA805123}" type="pres">
      <dgm:prSet presAssocID="{62802C76-577E-4AC4-90C7-43252A8DE3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274057-4FA2-45AA-970D-CBEC0255C32C}" type="pres">
      <dgm:prSet presAssocID="{9258820D-34D5-4EB5-AF83-D4CE5610C519}" presName="root1" presStyleCnt="0"/>
      <dgm:spPr/>
    </dgm:pt>
    <dgm:pt modelId="{6625365A-204B-4A1D-865D-86865C060523}" type="pres">
      <dgm:prSet presAssocID="{9258820D-34D5-4EB5-AF83-D4CE5610C51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1BBB59-A4B8-45AF-B5A6-21019CA1F038}" type="pres">
      <dgm:prSet presAssocID="{9258820D-34D5-4EB5-AF83-D4CE5610C519}" presName="level2hierChild" presStyleCnt="0"/>
      <dgm:spPr/>
    </dgm:pt>
    <dgm:pt modelId="{D2AC9602-ED40-40D2-9034-2B46F3CC3055}" type="pres">
      <dgm:prSet presAssocID="{4BAB0E34-4092-44E5-93F8-165F00E6329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3DD7193-B33E-45EC-86A1-5755A8B20197}" type="pres">
      <dgm:prSet presAssocID="{4BAB0E34-4092-44E5-93F8-165F00E6329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6116309-A807-4417-8555-57085FC8C21F}" type="pres">
      <dgm:prSet presAssocID="{7EF4DE98-0B5C-4BD0-B057-17DE0DAFA592}" presName="root2" presStyleCnt="0"/>
      <dgm:spPr/>
    </dgm:pt>
    <dgm:pt modelId="{94E1E8D3-2E50-45DA-976B-C9C154CDE167}" type="pres">
      <dgm:prSet presAssocID="{7EF4DE98-0B5C-4BD0-B057-17DE0DAFA592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B77B6-E5C4-41AB-9E65-0A1AF8107C14}" type="pres">
      <dgm:prSet presAssocID="{7EF4DE98-0B5C-4BD0-B057-17DE0DAFA592}" presName="level3hierChild" presStyleCnt="0"/>
      <dgm:spPr/>
    </dgm:pt>
    <dgm:pt modelId="{FDC90B3D-1610-4BA3-9947-18217E364553}" type="pres">
      <dgm:prSet presAssocID="{F48C4B8F-EFFA-4C5A-8211-131A9373572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FCDA4AE-0213-40DE-B73A-CA6D995C3C12}" type="pres">
      <dgm:prSet presAssocID="{F48C4B8F-EFFA-4C5A-8211-131A9373572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7447DD2-1B10-41E1-B949-6888F46233E2}" type="pres">
      <dgm:prSet presAssocID="{971430DB-9462-4298-8BB1-E023FD591A10}" presName="root2" presStyleCnt="0"/>
      <dgm:spPr/>
    </dgm:pt>
    <dgm:pt modelId="{22952F4A-1E78-4DE7-A905-1A7DB006B92A}" type="pres">
      <dgm:prSet presAssocID="{971430DB-9462-4298-8BB1-E023FD591A1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A79428-7692-49C0-BC74-C92F26C73E27}" type="pres">
      <dgm:prSet presAssocID="{971430DB-9462-4298-8BB1-E023FD591A10}" presName="level3hierChild" presStyleCnt="0"/>
      <dgm:spPr/>
    </dgm:pt>
    <dgm:pt modelId="{ACAB66E2-77F2-4747-89C2-AAEF4B1CD49A}" type="pres">
      <dgm:prSet presAssocID="{2F441817-500F-45ED-8C2F-1F954D8952A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04C86DFF-C217-412F-A0EC-37369211B988}" type="pres">
      <dgm:prSet presAssocID="{2F441817-500F-45ED-8C2F-1F954D8952A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0C588CF-16C4-44FE-9764-4E74FD41BF4E}" type="pres">
      <dgm:prSet presAssocID="{9316E6EE-134A-4629-AD07-81A942A461C7}" presName="root2" presStyleCnt="0"/>
      <dgm:spPr/>
    </dgm:pt>
    <dgm:pt modelId="{D87013DE-C808-4C21-8D3D-941FF8CED659}" type="pres">
      <dgm:prSet presAssocID="{9316E6EE-134A-4629-AD07-81A942A461C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DCD05-00E4-418A-8A3A-B675651C5CFC}" type="pres">
      <dgm:prSet presAssocID="{9316E6EE-134A-4629-AD07-81A942A461C7}" presName="level3hierChild" presStyleCnt="0"/>
      <dgm:spPr/>
    </dgm:pt>
    <dgm:pt modelId="{F9CE3D5F-C5B6-4C95-AC97-47244AE0B8D6}" type="pres">
      <dgm:prSet presAssocID="{A9A5EAF0-B1B0-4E94-B440-228E2A861A6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0A0AE3F-271B-49AA-962F-51F720A8102D}" type="pres">
      <dgm:prSet presAssocID="{A9A5EAF0-B1B0-4E94-B440-228E2A861A6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BC8EDBE-8919-4F4A-A168-13A043E0E829}" type="pres">
      <dgm:prSet presAssocID="{4F24FE21-37B5-4CB1-B637-FF33E1DA4237}" presName="root2" presStyleCnt="0"/>
      <dgm:spPr/>
    </dgm:pt>
    <dgm:pt modelId="{C78035C8-084F-464E-A467-CFD7011B4EE1}" type="pres">
      <dgm:prSet presAssocID="{4F24FE21-37B5-4CB1-B637-FF33E1DA423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E2D00D-E1AA-403B-A98F-E8221F9EA850}" type="pres">
      <dgm:prSet presAssocID="{4F24FE21-37B5-4CB1-B637-FF33E1DA4237}" presName="level3hierChild" presStyleCnt="0"/>
      <dgm:spPr/>
    </dgm:pt>
    <dgm:pt modelId="{5EBACFC8-25B2-4519-AE67-F062679FB81B}" type="pres">
      <dgm:prSet presAssocID="{2A33185E-6F7D-49A0-90DE-057CA8E2C71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6E12A211-87FA-46B2-8BA1-D53EA11D3589}" type="pres">
      <dgm:prSet presAssocID="{2A33185E-6F7D-49A0-90DE-057CA8E2C71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12C6F3A7-D3C4-4160-86B8-CA8B99D89329}" type="pres">
      <dgm:prSet presAssocID="{08F8BF2A-0AF1-4244-9479-D3FDFBFAE6C6}" presName="root2" presStyleCnt="0"/>
      <dgm:spPr/>
    </dgm:pt>
    <dgm:pt modelId="{97359D7E-A3FD-4DB7-B1F6-35FBC9206F69}" type="pres">
      <dgm:prSet presAssocID="{08F8BF2A-0AF1-4244-9479-D3FDFBFAE6C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CBC583-1A1F-4186-865C-15006450DE82}" type="pres">
      <dgm:prSet presAssocID="{08F8BF2A-0AF1-4244-9479-D3FDFBFAE6C6}" presName="level3hierChild" presStyleCnt="0"/>
      <dgm:spPr/>
    </dgm:pt>
    <dgm:pt modelId="{EC700B37-8DC7-4387-B623-776845993624}" type="pres">
      <dgm:prSet presAssocID="{B064BFFD-0093-4F5A-9332-7A8D7193DC7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C8AA8FF-30CD-4191-B80F-46EEC6E80692}" type="pres">
      <dgm:prSet presAssocID="{B064BFFD-0093-4F5A-9332-7A8D7193DC7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01C63BC6-481D-494E-B0E1-C26B2A5D1A6A}" type="pres">
      <dgm:prSet presAssocID="{7F6166C5-2F0F-4407-80F1-7115F18D21FF}" presName="root2" presStyleCnt="0"/>
      <dgm:spPr/>
    </dgm:pt>
    <dgm:pt modelId="{AB25D490-DC06-4754-BC9C-812C5E3C3E32}" type="pres">
      <dgm:prSet presAssocID="{7F6166C5-2F0F-4407-80F1-7115F18D21F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8EF59-DBB5-42A8-A652-EB181592DB38}" type="pres">
      <dgm:prSet presAssocID="{7F6166C5-2F0F-4407-80F1-7115F18D21FF}" presName="level3hierChild" presStyleCnt="0"/>
      <dgm:spPr/>
    </dgm:pt>
  </dgm:ptLst>
  <dgm:cxnLst>
    <dgm:cxn modelId="{DD96B2EF-F2C8-480F-9386-1C7ED5EA47E1}" type="presOf" srcId="{62802C76-577E-4AC4-90C7-43252A8DE38E}" destId="{6A91D141-B8B7-4E02-A1C3-C4DAFA805123}" srcOrd="0" destOrd="0" presId="urn:microsoft.com/office/officeart/2008/layout/HorizontalMultiLevelHierarchy"/>
    <dgm:cxn modelId="{965EF09C-2136-4529-A9A1-3A264C765B90}" type="presOf" srcId="{4BAB0E34-4092-44E5-93F8-165F00E63298}" destId="{13DD7193-B33E-45EC-86A1-5755A8B20197}" srcOrd="1" destOrd="0" presId="urn:microsoft.com/office/officeart/2008/layout/HorizontalMultiLevelHierarchy"/>
    <dgm:cxn modelId="{DF6D3E7E-0F56-41E5-8A06-4E6BED76B604}" srcId="{9258820D-34D5-4EB5-AF83-D4CE5610C519}" destId="{4F24FE21-37B5-4CB1-B637-FF33E1DA4237}" srcOrd="1" destOrd="0" parTransId="{A9A5EAF0-B1B0-4E94-B440-228E2A861A69}" sibTransId="{E7BFBDD3-8CD0-4567-A8F6-01FD05D644C1}"/>
    <dgm:cxn modelId="{27E8558D-50AF-4E22-ADB2-D3677A65C803}" srcId="{4F24FE21-37B5-4CB1-B637-FF33E1DA4237}" destId="{7F6166C5-2F0F-4407-80F1-7115F18D21FF}" srcOrd="1" destOrd="0" parTransId="{B064BFFD-0093-4F5A-9332-7A8D7193DC75}" sibTransId="{B3584011-A4F1-4625-BB25-86261250EDAE}"/>
    <dgm:cxn modelId="{FA483C6C-D2CE-4C0C-8627-6B6A696A3A44}" type="presOf" srcId="{2A33185E-6F7D-49A0-90DE-057CA8E2C719}" destId="{5EBACFC8-25B2-4519-AE67-F062679FB81B}" srcOrd="0" destOrd="0" presId="urn:microsoft.com/office/officeart/2008/layout/HorizontalMultiLevelHierarchy"/>
    <dgm:cxn modelId="{59FD85E3-0E94-47CE-84E4-E1A7714F359D}" srcId="{7EF4DE98-0B5C-4BD0-B057-17DE0DAFA592}" destId="{9316E6EE-134A-4629-AD07-81A942A461C7}" srcOrd="1" destOrd="0" parTransId="{2F441817-500F-45ED-8C2F-1F954D8952A9}" sibTransId="{F642FFE0-C5F2-4017-A9EF-A7DF4996CC10}"/>
    <dgm:cxn modelId="{C0C152F7-24C9-499B-8D02-AD475DE14985}" type="presOf" srcId="{7F6166C5-2F0F-4407-80F1-7115F18D21FF}" destId="{AB25D490-DC06-4754-BC9C-812C5E3C3E32}" srcOrd="0" destOrd="0" presId="urn:microsoft.com/office/officeart/2008/layout/HorizontalMultiLevelHierarchy"/>
    <dgm:cxn modelId="{69973CBF-7980-43ED-9047-46E61EB55336}" type="presOf" srcId="{2F441817-500F-45ED-8C2F-1F954D8952A9}" destId="{ACAB66E2-77F2-4747-89C2-AAEF4B1CD49A}" srcOrd="0" destOrd="0" presId="urn:microsoft.com/office/officeart/2008/layout/HorizontalMultiLevelHierarchy"/>
    <dgm:cxn modelId="{2E10F18F-5F51-4663-972E-B892EED41DDB}" type="presOf" srcId="{B064BFFD-0093-4F5A-9332-7A8D7193DC75}" destId="{EC700B37-8DC7-4387-B623-776845993624}" srcOrd="0" destOrd="0" presId="urn:microsoft.com/office/officeart/2008/layout/HorizontalMultiLevelHierarchy"/>
    <dgm:cxn modelId="{757ECA03-ECAE-4DED-9EA9-8478F7F980F6}" type="presOf" srcId="{F48C4B8F-EFFA-4C5A-8211-131A9373572D}" destId="{DFCDA4AE-0213-40DE-B73A-CA6D995C3C12}" srcOrd="1" destOrd="0" presId="urn:microsoft.com/office/officeart/2008/layout/HorizontalMultiLevelHierarchy"/>
    <dgm:cxn modelId="{6D1BA200-4662-4591-80B3-6B416CF449BF}" srcId="{7EF4DE98-0B5C-4BD0-B057-17DE0DAFA592}" destId="{971430DB-9462-4298-8BB1-E023FD591A10}" srcOrd="0" destOrd="0" parTransId="{F48C4B8F-EFFA-4C5A-8211-131A9373572D}" sibTransId="{8F03B6C1-2ACA-4BAA-9615-F85EC0B084B1}"/>
    <dgm:cxn modelId="{26A175B9-39CF-437B-A1A8-3992661B4F65}" type="presOf" srcId="{A9A5EAF0-B1B0-4E94-B440-228E2A861A69}" destId="{30A0AE3F-271B-49AA-962F-51F720A8102D}" srcOrd="1" destOrd="0" presId="urn:microsoft.com/office/officeart/2008/layout/HorizontalMultiLevelHierarchy"/>
    <dgm:cxn modelId="{A3F1ED28-446D-4035-8211-208D0064E6DF}" type="presOf" srcId="{2A33185E-6F7D-49A0-90DE-057CA8E2C719}" destId="{6E12A211-87FA-46B2-8BA1-D53EA11D3589}" srcOrd="1" destOrd="0" presId="urn:microsoft.com/office/officeart/2008/layout/HorizontalMultiLevelHierarchy"/>
    <dgm:cxn modelId="{71CAB355-F081-4C9E-8270-4A34D1F83858}" type="presOf" srcId="{A9A5EAF0-B1B0-4E94-B440-228E2A861A69}" destId="{F9CE3D5F-C5B6-4C95-AC97-47244AE0B8D6}" srcOrd="0" destOrd="0" presId="urn:microsoft.com/office/officeart/2008/layout/HorizontalMultiLevelHierarchy"/>
    <dgm:cxn modelId="{3038EF97-C339-4A83-9F86-0D0D38201F04}" type="presOf" srcId="{F48C4B8F-EFFA-4C5A-8211-131A9373572D}" destId="{FDC90B3D-1610-4BA3-9947-18217E364553}" srcOrd="0" destOrd="0" presId="urn:microsoft.com/office/officeart/2008/layout/HorizontalMultiLevelHierarchy"/>
    <dgm:cxn modelId="{75A45835-F7FA-4B4F-939F-84099AFA98C0}" type="presOf" srcId="{971430DB-9462-4298-8BB1-E023FD591A10}" destId="{22952F4A-1E78-4DE7-A905-1A7DB006B92A}" srcOrd="0" destOrd="0" presId="urn:microsoft.com/office/officeart/2008/layout/HorizontalMultiLevelHierarchy"/>
    <dgm:cxn modelId="{8F3F4AE9-5FED-4F54-A743-300EB29C0CEF}" srcId="{62802C76-577E-4AC4-90C7-43252A8DE38E}" destId="{9258820D-34D5-4EB5-AF83-D4CE5610C519}" srcOrd="0" destOrd="0" parTransId="{5B76ED1C-E7C8-4FF4-8E12-FE7AA89E9848}" sibTransId="{E1DDD32B-92DD-44CC-B34D-C66D9BB133E8}"/>
    <dgm:cxn modelId="{4024A3D9-F727-4FE7-9FDD-A67359E491F9}" srcId="{9258820D-34D5-4EB5-AF83-D4CE5610C519}" destId="{7EF4DE98-0B5C-4BD0-B057-17DE0DAFA592}" srcOrd="0" destOrd="0" parTransId="{4BAB0E34-4092-44E5-93F8-165F00E63298}" sibTransId="{B8485E6E-D639-4A5B-9E0E-A6718FAD87AD}"/>
    <dgm:cxn modelId="{2EFFE720-C44D-4D31-A177-80F43239D711}" type="presOf" srcId="{2F441817-500F-45ED-8C2F-1F954D8952A9}" destId="{04C86DFF-C217-412F-A0EC-37369211B988}" srcOrd="1" destOrd="0" presId="urn:microsoft.com/office/officeart/2008/layout/HorizontalMultiLevelHierarchy"/>
    <dgm:cxn modelId="{705E96AB-F2BF-425E-A3C9-71072768C43B}" type="presOf" srcId="{9316E6EE-134A-4629-AD07-81A942A461C7}" destId="{D87013DE-C808-4C21-8D3D-941FF8CED659}" srcOrd="0" destOrd="0" presId="urn:microsoft.com/office/officeart/2008/layout/HorizontalMultiLevelHierarchy"/>
    <dgm:cxn modelId="{B6A7903A-E1D2-40F8-8A0A-AAE209D191CD}" type="presOf" srcId="{08F8BF2A-0AF1-4244-9479-D3FDFBFAE6C6}" destId="{97359D7E-A3FD-4DB7-B1F6-35FBC9206F69}" srcOrd="0" destOrd="0" presId="urn:microsoft.com/office/officeart/2008/layout/HorizontalMultiLevelHierarchy"/>
    <dgm:cxn modelId="{2C160806-2DB5-4762-8791-432CDA3D8732}" type="presOf" srcId="{9258820D-34D5-4EB5-AF83-D4CE5610C519}" destId="{6625365A-204B-4A1D-865D-86865C060523}" srcOrd="0" destOrd="0" presId="urn:microsoft.com/office/officeart/2008/layout/HorizontalMultiLevelHierarchy"/>
    <dgm:cxn modelId="{A3EEF368-759D-4A68-BC2A-8D3E54116546}" type="presOf" srcId="{7EF4DE98-0B5C-4BD0-B057-17DE0DAFA592}" destId="{94E1E8D3-2E50-45DA-976B-C9C154CDE167}" srcOrd="0" destOrd="0" presId="urn:microsoft.com/office/officeart/2008/layout/HorizontalMultiLevelHierarchy"/>
    <dgm:cxn modelId="{0DB455E4-8E0A-4326-8943-372E34D946F6}" type="presOf" srcId="{B064BFFD-0093-4F5A-9332-7A8D7193DC75}" destId="{DC8AA8FF-30CD-4191-B80F-46EEC6E80692}" srcOrd="1" destOrd="0" presId="urn:microsoft.com/office/officeart/2008/layout/HorizontalMultiLevelHierarchy"/>
    <dgm:cxn modelId="{8E2CD1F7-7504-49DE-BDA6-E3F0D22E2A39}" type="presOf" srcId="{4BAB0E34-4092-44E5-93F8-165F00E63298}" destId="{D2AC9602-ED40-40D2-9034-2B46F3CC3055}" srcOrd="0" destOrd="0" presId="urn:microsoft.com/office/officeart/2008/layout/HorizontalMultiLevelHierarchy"/>
    <dgm:cxn modelId="{E478823E-9517-4F2E-8645-55304769D63C}" type="presOf" srcId="{4F24FE21-37B5-4CB1-B637-FF33E1DA4237}" destId="{C78035C8-084F-464E-A467-CFD7011B4EE1}" srcOrd="0" destOrd="0" presId="urn:microsoft.com/office/officeart/2008/layout/HorizontalMultiLevelHierarchy"/>
    <dgm:cxn modelId="{EA1CBDDE-7CB1-4886-883F-AE3869723585}" srcId="{4F24FE21-37B5-4CB1-B637-FF33E1DA4237}" destId="{08F8BF2A-0AF1-4244-9479-D3FDFBFAE6C6}" srcOrd="0" destOrd="0" parTransId="{2A33185E-6F7D-49A0-90DE-057CA8E2C719}" sibTransId="{C1A29225-A83A-4310-B5A3-0EFB150E744F}"/>
    <dgm:cxn modelId="{1ABE6090-66F5-4CF3-9163-D7EC50602C7A}" type="presParOf" srcId="{6A91D141-B8B7-4E02-A1C3-C4DAFA805123}" destId="{A1274057-4FA2-45AA-970D-CBEC0255C32C}" srcOrd="0" destOrd="0" presId="urn:microsoft.com/office/officeart/2008/layout/HorizontalMultiLevelHierarchy"/>
    <dgm:cxn modelId="{84BFF971-AE68-4791-90D9-8DBF5A5FAA71}" type="presParOf" srcId="{A1274057-4FA2-45AA-970D-CBEC0255C32C}" destId="{6625365A-204B-4A1D-865D-86865C060523}" srcOrd="0" destOrd="0" presId="urn:microsoft.com/office/officeart/2008/layout/HorizontalMultiLevelHierarchy"/>
    <dgm:cxn modelId="{029F7DBD-55D0-44EC-BD9B-BEC00B9A29EA}" type="presParOf" srcId="{A1274057-4FA2-45AA-970D-CBEC0255C32C}" destId="{5E1BBB59-A4B8-45AF-B5A6-21019CA1F038}" srcOrd="1" destOrd="0" presId="urn:microsoft.com/office/officeart/2008/layout/HorizontalMultiLevelHierarchy"/>
    <dgm:cxn modelId="{30AFE0AC-6D09-45DF-BE52-B140A443D3C4}" type="presParOf" srcId="{5E1BBB59-A4B8-45AF-B5A6-21019CA1F038}" destId="{D2AC9602-ED40-40D2-9034-2B46F3CC3055}" srcOrd="0" destOrd="0" presId="urn:microsoft.com/office/officeart/2008/layout/HorizontalMultiLevelHierarchy"/>
    <dgm:cxn modelId="{4E832983-E04C-408E-BA1C-B05975D88E94}" type="presParOf" srcId="{D2AC9602-ED40-40D2-9034-2B46F3CC3055}" destId="{13DD7193-B33E-45EC-86A1-5755A8B20197}" srcOrd="0" destOrd="0" presId="urn:microsoft.com/office/officeart/2008/layout/HorizontalMultiLevelHierarchy"/>
    <dgm:cxn modelId="{E559C6EA-3986-4C63-A495-26504E19356B}" type="presParOf" srcId="{5E1BBB59-A4B8-45AF-B5A6-21019CA1F038}" destId="{16116309-A807-4417-8555-57085FC8C21F}" srcOrd="1" destOrd="0" presId="urn:microsoft.com/office/officeart/2008/layout/HorizontalMultiLevelHierarchy"/>
    <dgm:cxn modelId="{98ED0F86-DBF3-443A-AA30-070784C5F4F0}" type="presParOf" srcId="{16116309-A807-4417-8555-57085FC8C21F}" destId="{94E1E8D3-2E50-45DA-976B-C9C154CDE167}" srcOrd="0" destOrd="0" presId="urn:microsoft.com/office/officeart/2008/layout/HorizontalMultiLevelHierarchy"/>
    <dgm:cxn modelId="{9251E65F-3917-4DB3-9967-25AA2D8093EE}" type="presParOf" srcId="{16116309-A807-4417-8555-57085FC8C21F}" destId="{C2DB77B6-E5C4-41AB-9E65-0A1AF8107C14}" srcOrd="1" destOrd="0" presId="urn:microsoft.com/office/officeart/2008/layout/HorizontalMultiLevelHierarchy"/>
    <dgm:cxn modelId="{799D9DC9-F005-473F-A53D-E9406B161FF9}" type="presParOf" srcId="{C2DB77B6-E5C4-41AB-9E65-0A1AF8107C14}" destId="{FDC90B3D-1610-4BA3-9947-18217E364553}" srcOrd="0" destOrd="0" presId="urn:microsoft.com/office/officeart/2008/layout/HorizontalMultiLevelHierarchy"/>
    <dgm:cxn modelId="{E0332043-7AE6-409C-B691-AABEEFD551E0}" type="presParOf" srcId="{FDC90B3D-1610-4BA3-9947-18217E364553}" destId="{DFCDA4AE-0213-40DE-B73A-CA6D995C3C12}" srcOrd="0" destOrd="0" presId="urn:microsoft.com/office/officeart/2008/layout/HorizontalMultiLevelHierarchy"/>
    <dgm:cxn modelId="{B14E65B2-E2B0-4F04-B53D-9002A7959749}" type="presParOf" srcId="{C2DB77B6-E5C4-41AB-9E65-0A1AF8107C14}" destId="{07447DD2-1B10-41E1-B949-6888F46233E2}" srcOrd="1" destOrd="0" presId="urn:microsoft.com/office/officeart/2008/layout/HorizontalMultiLevelHierarchy"/>
    <dgm:cxn modelId="{21C0829B-6E3D-4F42-BAB3-DB78262E60C1}" type="presParOf" srcId="{07447DD2-1B10-41E1-B949-6888F46233E2}" destId="{22952F4A-1E78-4DE7-A905-1A7DB006B92A}" srcOrd="0" destOrd="0" presId="urn:microsoft.com/office/officeart/2008/layout/HorizontalMultiLevelHierarchy"/>
    <dgm:cxn modelId="{C562F117-8A4E-43C5-874A-0DBB58E457AD}" type="presParOf" srcId="{07447DD2-1B10-41E1-B949-6888F46233E2}" destId="{E2A79428-7692-49C0-BC74-C92F26C73E27}" srcOrd="1" destOrd="0" presId="urn:microsoft.com/office/officeart/2008/layout/HorizontalMultiLevelHierarchy"/>
    <dgm:cxn modelId="{872BF75F-3003-4B19-9E6D-780431C511A7}" type="presParOf" srcId="{C2DB77B6-E5C4-41AB-9E65-0A1AF8107C14}" destId="{ACAB66E2-77F2-4747-89C2-AAEF4B1CD49A}" srcOrd="2" destOrd="0" presId="urn:microsoft.com/office/officeart/2008/layout/HorizontalMultiLevelHierarchy"/>
    <dgm:cxn modelId="{6DE9E19D-B3E1-47D6-8C73-11EC90ECC7C8}" type="presParOf" srcId="{ACAB66E2-77F2-4747-89C2-AAEF4B1CD49A}" destId="{04C86DFF-C217-412F-A0EC-37369211B988}" srcOrd="0" destOrd="0" presId="urn:microsoft.com/office/officeart/2008/layout/HorizontalMultiLevelHierarchy"/>
    <dgm:cxn modelId="{A74110CF-2BC0-4681-B23B-27962DCCDC37}" type="presParOf" srcId="{C2DB77B6-E5C4-41AB-9E65-0A1AF8107C14}" destId="{30C588CF-16C4-44FE-9764-4E74FD41BF4E}" srcOrd="3" destOrd="0" presId="urn:microsoft.com/office/officeart/2008/layout/HorizontalMultiLevelHierarchy"/>
    <dgm:cxn modelId="{791A1E4F-DBA3-4278-BB45-8A89E642E856}" type="presParOf" srcId="{30C588CF-16C4-44FE-9764-4E74FD41BF4E}" destId="{D87013DE-C808-4C21-8D3D-941FF8CED659}" srcOrd="0" destOrd="0" presId="urn:microsoft.com/office/officeart/2008/layout/HorizontalMultiLevelHierarchy"/>
    <dgm:cxn modelId="{6C8188DB-BA4F-425B-80B8-230955AF289F}" type="presParOf" srcId="{30C588CF-16C4-44FE-9764-4E74FD41BF4E}" destId="{1E0DCD05-00E4-418A-8A3A-B675651C5CFC}" srcOrd="1" destOrd="0" presId="urn:microsoft.com/office/officeart/2008/layout/HorizontalMultiLevelHierarchy"/>
    <dgm:cxn modelId="{F806C7E3-D8D7-4D29-8DFE-343E8347BB22}" type="presParOf" srcId="{5E1BBB59-A4B8-45AF-B5A6-21019CA1F038}" destId="{F9CE3D5F-C5B6-4C95-AC97-47244AE0B8D6}" srcOrd="2" destOrd="0" presId="urn:microsoft.com/office/officeart/2008/layout/HorizontalMultiLevelHierarchy"/>
    <dgm:cxn modelId="{3005F1EA-0C06-4411-AF75-D70EEB2F7F91}" type="presParOf" srcId="{F9CE3D5F-C5B6-4C95-AC97-47244AE0B8D6}" destId="{30A0AE3F-271B-49AA-962F-51F720A8102D}" srcOrd="0" destOrd="0" presId="urn:microsoft.com/office/officeart/2008/layout/HorizontalMultiLevelHierarchy"/>
    <dgm:cxn modelId="{1679D451-47C0-4D55-AF8B-C9872094DAEB}" type="presParOf" srcId="{5E1BBB59-A4B8-45AF-B5A6-21019CA1F038}" destId="{DBC8EDBE-8919-4F4A-A168-13A043E0E829}" srcOrd="3" destOrd="0" presId="urn:microsoft.com/office/officeart/2008/layout/HorizontalMultiLevelHierarchy"/>
    <dgm:cxn modelId="{7DEE7B80-3260-4B45-8DB4-66CC524A2228}" type="presParOf" srcId="{DBC8EDBE-8919-4F4A-A168-13A043E0E829}" destId="{C78035C8-084F-464E-A467-CFD7011B4EE1}" srcOrd="0" destOrd="0" presId="urn:microsoft.com/office/officeart/2008/layout/HorizontalMultiLevelHierarchy"/>
    <dgm:cxn modelId="{15559337-3DB0-4B0C-8827-E344969D64CC}" type="presParOf" srcId="{DBC8EDBE-8919-4F4A-A168-13A043E0E829}" destId="{09E2D00D-E1AA-403B-A98F-E8221F9EA850}" srcOrd="1" destOrd="0" presId="urn:microsoft.com/office/officeart/2008/layout/HorizontalMultiLevelHierarchy"/>
    <dgm:cxn modelId="{C485B93E-AAEF-4E7B-8E9E-8A05B780BBDB}" type="presParOf" srcId="{09E2D00D-E1AA-403B-A98F-E8221F9EA850}" destId="{5EBACFC8-25B2-4519-AE67-F062679FB81B}" srcOrd="0" destOrd="0" presId="urn:microsoft.com/office/officeart/2008/layout/HorizontalMultiLevelHierarchy"/>
    <dgm:cxn modelId="{89FFBAC5-6DB4-4E01-9A1F-78BDC8C5B0B3}" type="presParOf" srcId="{5EBACFC8-25B2-4519-AE67-F062679FB81B}" destId="{6E12A211-87FA-46B2-8BA1-D53EA11D3589}" srcOrd="0" destOrd="0" presId="urn:microsoft.com/office/officeart/2008/layout/HorizontalMultiLevelHierarchy"/>
    <dgm:cxn modelId="{F6FCD84D-B863-4EFE-84E1-1716A86E0C86}" type="presParOf" srcId="{09E2D00D-E1AA-403B-A98F-E8221F9EA850}" destId="{12C6F3A7-D3C4-4160-86B8-CA8B99D89329}" srcOrd="1" destOrd="0" presId="urn:microsoft.com/office/officeart/2008/layout/HorizontalMultiLevelHierarchy"/>
    <dgm:cxn modelId="{1CF7CABE-6437-48CE-8CFD-7E20F9A98872}" type="presParOf" srcId="{12C6F3A7-D3C4-4160-86B8-CA8B99D89329}" destId="{97359D7E-A3FD-4DB7-B1F6-35FBC9206F69}" srcOrd="0" destOrd="0" presId="urn:microsoft.com/office/officeart/2008/layout/HorizontalMultiLevelHierarchy"/>
    <dgm:cxn modelId="{1B47800A-60DB-4466-BAB0-C3E3971654BB}" type="presParOf" srcId="{12C6F3A7-D3C4-4160-86B8-CA8B99D89329}" destId="{88CBC583-1A1F-4186-865C-15006450DE82}" srcOrd="1" destOrd="0" presId="urn:microsoft.com/office/officeart/2008/layout/HorizontalMultiLevelHierarchy"/>
    <dgm:cxn modelId="{9DC7B481-7651-4FCA-8AFC-8F27E282C163}" type="presParOf" srcId="{09E2D00D-E1AA-403B-A98F-E8221F9EA850}" destId="{EC700B37-8DC7-4387-B623-776845993624}" srcOrd="2" destOrd="0" presId="urn:microsoft.com/office/officeart/2008/layout/HorizontalMultiLevelHierarchy"/>
    <dgm:cxn modelId="{65D52739-7214-41D5-A46E-0A6D30DAB430}" type="presParOf" srcId="{EC700B37-8DC7-4387-B623-776845993624}" destId="{DC8AA8FF-30CD-4191-B80F-46EEC6E80692}" srcOrd="0" destOrd="0" presId="urn:microsoft.com/office/officeart/2008/layout/HorizontalMultiLevelHierarchy"/>
    <dgm:cxn modelId="{53D00B23-5680-43EB-B6D4-9670C1734B3D}" type="presParOf" srcId="{09E2D00D-E1AA-403B-A98F-E8221F9EA850}" destId="{01C63BC6-481D-494E-B0E1-C26B2A5D1A6A}" srcOrd="3" destOrd="0" presId="urn:microsoft.com/office/officeart/2008/layout/HorizontalMultiLevelHierarchy"/>
    <dgm:cxn modelId="{1AE29419-9EC3-46DB-8F07-6C1CB4525731}" type="presParOf" srcId="{01C63BC6-481D-494E-B0E1-C26B2A5D1A6A}" destId="{AB25D490-DC06-4754-BC9C-812C5E3C3E32}" srcOrd="0" destOrd="0" presId="urn:microsoft.com/office/officeart/2008/layout/HorizontalMultiLevelHierarchy"/>
    <dgm:cxn modelId="{FC04057B-B0FE-4B36-B358-2F460952BA1F}" type="presParOf" srcId="{01C63BC6-481D-494E-B0E1-C26B2A5D1A6A}" destId="{69C8EF59-DBB5-42A8-A652-EB181592DB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0B37-8DC7-4387-B623-776845993624}">
      <dsp:nvSpPr>
        <dsp:cNvPr id="0" name=""/>
        <dsp:cNvSpPr/>
      </dsp:nvSpPr>
      <dsp:spPr>
        <a:xfrm>
          <a:off x="1524169" y="2900108"/>
          <a:ext cx="202314" cy="19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157" y="0"/>
              </a:lnTo>
              <a:lnTo>
                <a:pt x="101157" y="192754"/>
              </a:lnTo>
              <a:lnTo>
                <a:pt x="202314" y="1927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8340" y="2989499"/>
        <a:ext cx="13971" cy="13971"/>
      </dsp:txXfrm>
    </dsp:sp>
    <dsp:sp modelId="{5EBACFC8-25B2-4519-AE67-F062679FB81B}">
      <dsp:nvSpPr>
        <dsp:cNvPr id="0" name=""/>
        <dsp:cNvSpPr/>
      </dsp:nvSpPr>
      <dsp:spPr>
        <a:xfrm>
          <a:off x="1524169" y="2707354"/>
          <a:ext cx="202314" cy="192754"/>
        </a:xfrm>
        <a:custGeom>
          <a:avLst/>
          <a:gdLst/>
          <a:ahLst/>
          <a:cxnLst/>
          <a:rect l="0" t="0" r="0" b="0"/>
          <a:pathLst>
            <a:path>
              <a:moveTo>
                <a:pt x="0" y="192754"/>
              </a:moveTo>
              <a:lnTo>
                <a:pt x="101157" y="192754"/>
              </a:lnTo>
              <a:lnTo>
                <a:pt x="101157" y="0"/>
              </a:lnTo>
              <a:lnTo>
                <a:pt x="20231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8340" y="2796745"/>
        <a:ext cx="13971" cy="13971"/>
      </dsp:txXfrm>
    </dsp:sp>
    <dsp:sp modelId="{F9CE3D5F-C5B6-4C95-AC97-47244AE0B8D6}">
      <dsp:nvSpPr>
        <dsp:cNvPr id="0" name=""/>
        <dsp:cNvSpPr/>
      </dsp:nvSpPr>
      <dsp:spPr>
        <a:xfrm>
          <a:off x="310280" y="2514599"/>
          <a:ext cx="202314" cy="38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157" y="0"/>
              </a:lnTo>
              <a:lnTo>
                <a:pt x="101157" y="385508"/>
              </a:lnTo>
              <a:lnTo>
                <a:pt x="202314" y="3855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553" y="2696469"/>
        <a:ext cx="21768" cy="21768"/>
      </dsp:txXfrm>
    </dsp:sp>
    <dsp:sp modelId="{ACAB66E2-77F2-4747-89C2-AAEF4B1CD49A}">
      <dsp:nvSpPr>
        <dsp:cNvPr id="0" name=""/>
        <dsp:cNvSpPr/>
      </dsp:nvSpPr>
      <dsp:spPr>
        <a:xfrm>
          <a:off x="1524169" y="2129091"/>
          <a:ext cx="202314" cy="19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157" y="0"/>
              </a:lnTo>
              <a:lnTo>
                <a:pt x="101157" y="192754"/>
              </a:lnTo>
              <a:lnTo>
                <a:pt x="202314" y="1927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8340" y="2218482"/>
        <a:ext cx="13971" cy="13971"/>
      </dsp:txXfrm>
    </dsp:sp>
    <dsp:sp modelId="{FDC90B3D-1610-4BA3-9947-18217E364553}">
      <dsp:nvSpPr>
        <dsp:cNvPr id="0" name=""/>
        <dsp:cNvSpPr/>
      </dsp:nvSpPr>
      <dsp:spPr>
        <a:xfrm>
          <a:off x="1524169" y="1936337"/>
          <a:ext cx="202314" cy="192754"/>
        </a:xfrm>
        <a:custGeom>
          <a:avLst/>
          <a:gdLst/>
          <a:ahLst/>
          <a:cxnLst/>
          <a:rect l="0" t="0" r="0" b="0"/>
          <a:pathLst>
            <a:path>
              <a:moveTo>
                <a:pt x="0" y="192754"/>
              </a:moveTo>
              <a:lnTo>
                <a:pt x="101157" y="192754"/>
              </a:lnTo>
              <a:lnTo>
                <a:pt x="101157" y="0"/>
              </a:lnTo>
              <a:lnTo>
                <a:pt x="20231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8340" y="2025728"/>
        <a:ext cx="13971" cy="13971"/>
      </dsp:txXfrm>
    </dsp:sp>
    <dsp:sp modelId="{D2AC9602-ED40-40D2-9034-2B46F3CC3055}">
      <dsp:nvSpPr>
        <dsp:cNvPr id="0" name=""/>
        <dsp:cNvSpPr/>
      </dsp:nvSpPr>
      <dsp:spPr>
        <a:xfrm>
          <a:off x="310280" y="2129091"/>
          <a:ext cx="202314" cy="385508"/>
        </a:xfrm>
        <a:custGeom>
          <a:avLst/>
          <a:gdLst/>
          <a:ahLst/>
          <a:cxnLst/>
          <a:rect l="0" t="0" r="0" b="0"/>
          <a:pathLst>
            <a:path>
              <a:moveTo>
                <a:pt x="0" y="385508"/>
              </a:moveTo>
              <a:lnTo>
                <a:pt x="101157" y="385508"/>
              </a:lnTo>
              <a:lnTo>
                <a:pt x="101157" y="0"/>
              </a:lnTo>
              <a:lnTo>
                <a:pt x="20231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553" y="2310961"/>
        <a:ext cx="21768" cy="21768"/>
      </dsp:txXfrm>
    </dsp:sp>
    <dsp:sp modelId="{6625365A-204B-4A1D-865D-86865C060523}">
      <dsp:nvSpPr>
        <dsp:cNvPr id="0" name=""/>
        <dsp:cNvSpPr/>
      </dsp:nvSpPr>
      <dsp:spPr>
        <a:xfrm rot="16200000">
          <a:off x="-655520" y="2360396"/>
          <a:ext cx="1623193" cy="308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SmartArt</a:t>
          </a:r>
          <a:endParaRPr lang="en-US" sz="2000" kern="1200" dirty="0"/>
        </a:p>
      </dsp:txBody>
      <dsp:txXfrm>
        <a:off x="-655520" y="2360396"/>
        <a:ext cx="1623193" cy="308406"/>
      </dsp:txXfrm>
    </dsp:sp>
    <dsp:sp modelId="{94E1E8D3-2E50-45DA-976B-C9C154CDE167}">
      <dsp:nvSpPr>
        <dsp:cNvPr id="0" name=""/>
        <dsp:cNvSpPr/>
      </dsp:nvSpPr>
      <dsp:spPr>
        <a:xfrm>
          <a:off x="512594" y="1974888"/>
          <a:ext cx="1011574" cy="308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Domestic</a:t>
          </a:r>
          <a:endParaRPr lang="en-US" sz="2000" kern="1200" dirty="0"/>
        </a:p>
      </dsp:txBody>
      <dsp:txXfrm>
        <a:off x="512594" y="1974888"/>
        <a:ext cx="1011574" cy="308406"/>
      </dsp:txXfrm>
    </dsp:sp>
    <dsp:sp modelId="{22952F4A-1E78-4DE7-A905-1A7DB006B92A}">
      <dsp:nvSpPr>
        <dsp:cNvPr id="0" name=""/>
        <dsp:cNvSpPr/>
      </dsp:nvSpPr>
      <dsp:spPr>
        <a:xfrm>
          <a:off x="1726484" y="1782133"/>
          <a:ext cx="1011574" cy="308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Dogs</a:t>
          </a:r>
        </a:p>
      </dsp:txBody>
      <dsp:txXfrm>
        <a:off x="1726484" y="1782133"/>
        <a:ext cx="1011574" cy="308406"/>
      </dsp:txXfrm>
    </dsp:sp>
    <dsp:sp modelId="{D87013DE-C808-4C21-8D3D-941FF8CED659}">
      <dsp:nvSpPr>
        <dsp:cNvPr id="0" name=""/>
        <dsp:cNvSpPr/>
      </dsp:nvSpPr>
      <dsp:spPr>
        <a:xfrm>
          <a:off x="1726484" y="2167642"/>
          <a:ext cx="1011574" cy="308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Cats</a:t>
          </a:r>
          <a:endParaRPr lang="en-US" sz="2000" kern="1200" dirty="0"/>
        </a:p>
      </dsp:txBody>
      <dsp:txXfrm>
        <a:off x="1726484" y="2167642"/>
        <a:ext cx="1011574" cy="308406"/>
      </dsp:txXfrm>
    </dsp:sp>
    <dsp:sp modelId="{C78035C8-084F-464E-A467-CFD7011B4EE1}">
      <dsp:nvSpPr>
        <dsp:cNvPr id="0" name=""/>
        <dsp:cNvSpPr/>
      </dsp:nvSpPr>
      <dsp:spPr>
        <a:xfrm>
          <a:off x="512594" y="2745905"/>
          <a:ext cx="1011574" cy="308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Exotic</a:t>
          </a:r>
          <a:endParaRPr lang="en-US" sz="2000" kern="1200" dirty="0"/>
        </a:p>
      </dsp:txBody>
      <dsp:txXfrm>
        <a:off x="512594" y="2745905"/>
        <a:ext cx="1011574" cy="308406"/>
      </dsp:txXfrm>
    </dsp:sp>
    <dsp:sp modelId="{97359D7E-A3FD-4DB7-B1F6-35FBC9206F69}">
      <dsp:nvSpPr>
        <dsp:cNvPr id="0" name=""/>
        <dsp:cNvSpPr/>
      </dsp:nvSpPr>
      <dsp:spPr>
        <a:xfrm>
          <a:off x="1726484" y="2553150"/>
          <a:ext cx="1011574" cy="308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Parakeet</a:t>
          </a:r>
          <a:endParaRPr lang="en-US" sz="2000" kern="1200" dirty="0"/>
        </a:p>
      </dsp:txBody>
      <dsp:txXfrm>
        <a:off x="1726484" y="2553150"/>
        <a:ext cx="1011574" cy="308406"/>
      </dsp:txXfrm>
    </dsp:sp>
    <dsp:sp modelId="{AB25D490-DC06-4754-BC9C-812C5E3C3E32}">
      <dsp:nvSpPr>
        <dsp:cNvPr id="0" name=""/>
        <dsp:cNvSpPr/>
      </dsp:nvSpPr>
      <dsp:spPr>
        <a:xfrm>
          <a:off x="1726484" y="2938659"/>
          <a:ext cx="1011574" cy="308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Terrapin</a:t>
          </a:r>
          <a:endParaRPr lang="en-US" sz="2000" kern="1200" dirty="0"/>
        </a:p>
      </dsp:txBody>
      <dsp:txXfrm>
        <a:off x="1726484" y="2938659"/>
        <a:ext cx="1011574" cy="308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DD356-959E-4F8D-A403-092C8BAEEB2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8F0DA-E033-473D-BC95-0211C6A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3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979D-2C7B-4793-8FD2-56481AC6C65E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92EE-8A6E-400E-AC52-E51FEEB444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412750"/>
            <a:ext cx="37338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to use slides master….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8800" y="597416"/>
            <a:ext cx="3352800" cy="0"/>
          </a:xfrm>
          <a:prstGeom prst="line">
            <a:avLst/>
          </a:prstGeom>
          <a:ln w="25400" cmpd="tri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09800" y="436778"/>
            <a:ext cx="2971800" cy="0"/>
          </a:xfrm>
          <a:prstGeom prst="line">
            <a:avLst/>
          </a:prstGeom>
          <a:ln w="25400" cmpd="tri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371600" y="781398"/>
            <a:ext cx="3810000" cy="684"/>
          </a:xfrm>
          <a:prstGeom prst="line">
            <a:avLst/>
          </a:prstGeom>
          <a:ln w="25400" cmpd="tri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0" b="89930" l="10000" r="90000">
                        <a14:foregroundMark x1="56406" y1="27166" x2="56406" y2="27166"/>
                        <a14:foregroundMark x1="52969" y1="7260" x2="52969" y2="7260"/>
                        <a14:foregroundMark x1="76406" y1="38173" x2="76406" y2="38173"/>
                        <a14:foregroundMark x1="68281" y1="44028" x2="68281" y2="44028"/>
                        <a14:foregroundMark x1="80000" y1="70258" x2="80000" y2="70258"/>
                        <a14:foregroundMark x1="83125" y1="76815" x2="83125" y2="76815"/>
                        <a14:foregroundMark x1="59844" y1="46604" x2="59844" y2="46604"/>
                        <a14:foregroundMark x1="77031" y1="55035" x2="77031" y2="55035"/>
                        <a14:foregroundMark x1="74844" y1="79625" x2="74844" y2="79625"/>
                        <a14:foregroundMark x1="83906" y1="82201" x2="83906" y2="82201"/>
                        <a14:foregroundMark x1="63594" y1="88290" x2="63594" y2="88290"/>
                        <a14:foregroundMark x1="60781" y1="88290" x2="60781" y2="88290"/>
                        <a14:foregroundMark x1="77500" y1="86885" x2="77500" y2="86885"/>
                        <a14:foregroundMark x1="71250" y1="88525" x2="71250" y2="88525"/>
                        <a14:foregroundMark x1="86875" y1="87119" x2="86875" y2="87119"/>
                        <a14:foregroundMark x1="88750" y1="81733" x2="88750" y2="81030"/>
                        <a14:foregroundMark x1="87031" y1="69789" x2="87031" y2="68618"/>
                        <a14:foregroundMark x1="87969" y1="54098" x2="88125" y2="52225"/>
                        <a14:foregroundMark x1="87656" y1="39578" x2="87656" y2="38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974" y="107950"/>
            <a:ext cx="1382543" cy="88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32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3B22-9CBD-4C25-B68A-4D8B8DE39392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773-FA12-4C8B-9E1F-BF8E688943C8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2405-201D-40BD-84B7-E2786BBB9D66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5D2F-3D02-4274-93B5-068F5A3D448B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C5E6-141F-4684-9BB3-634701170EE6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8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EF2D-AA10-419D-A9A8-E9409190CDC9}" type="datetime1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E8C7-ACB2-44C9-9C76-41D49439EBDB}" type="datetime1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0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B16-B92D-4130-9850-F4D52FAD85CF}" type="datetime1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F1B9-BC2C-4F16-BF1D-766205FE7974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4F9F-D828-49E3-B91B-AA7787173B58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60ED-BDCF-4809-921A-726DF02E565B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F6AA-4116-48C7-87D3-B9799E97FD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412750"/>
            <a:ext cx="37338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to use slides master….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8800" y="597416"/>
            <a:ext cx="3352800" cy="0"/>
          </a:xfrm>
          <a:prstGeom prst="line">
            <a:avLst/>
          </a:prstGeom>
          <a:ln w="25400" cmpd="tri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09800" y="436778"/>
            <a:ext cx="2971800" cy="0"/>
          </a:xfrm>
          <a:prstGeom prst="line">
            <a:avLst/>
          </a:prstGeom>
          <a:ln w="25400" cmpd="tri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371600" y="781398"/>
            <a:ext cx="3810000" cy="684"/>
          </a:xfrm>
          <a:prstGeom prst="line">
            <a:avLst/>
          </a:prstGeom>
          <a:ln w="25400" cmpd="tri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50" b="89930" l="10000" r="90000">
                        <a14:foregroundMark x1="56406" y1="27166" x2="56406" y2="27166"/>
                        <a14:foregroundMark x1="52969" y1="7260" x2="52969" y2="7260"/>
                        <a14:foregroundMark x1="76406" y1="38173" x2="76406" y2="38173"/>
                        <a14:foregroundMark x1="68281" y1="44028" x2="68281" y2="44028"/>
                        <a14:foregroundMark x1="80000" y1="70258" x2="80000" y2="70258"/>
                        <a14:foregroundMark x1="83125" y1="76815" x2="83125" y2="76815"/>
                        <a14:foregroundMark x1="59844" y1="46604" x2="59844" y2="46604"/>
                        <a14:foregroundMark x1="77031" y1="55035" x2="77031" y2="55035"/>
                        <a14:foregroundMark x1="74844" y1="79625" x2="74844" y2="79625"/>
                        <a14:foregroundMark x1="83906" y1="82201" x2="83906" y2="82201"/>
                        <a14:foregroundMark x1="63594" y1="88290" x2="63594" y2="88290"/>
                        <a14:foregroundMark x1="60781" y1="88290" x2="60781" y2="88290"/>
                        <a14:foregroundMark x1="77500" y1="86885" x2="77500" y2="86885"/>
                        <a14:foregroundMark x1="71250" y1="88525" x2="71250" y2="88525"/>
                        <a14:foregroundMark x1="86875" y1="87119" x2="86875" y2="87119"/>
                        <a14:foregroundMark x1="88750" y1="81733" x2="88750" y2="81030"/>
                        <a14:foregroundMark x1="87031" y1="69789" x2="87031" y2="68618"/>
                        <a14:foregroundMark x1="87969" y1="54098" x2="88125" y2="52225"/>
                        <a14:foregroundMark x1="87656" y1="39578" x2="87656" y2="38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974" y="107950"/>
            <a:ext cx="1382543" cy="88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21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soros.org.mk/konkurs/077/domasni_milenici_e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5" Type="http://schemas.openxmlformats.org/officeDocument/2006/relationships/hyperlink" Target="http://animals.howstuffworks.com/mammals/dog-info.htm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.png"/><Relationship Id="rId11" Type="http://schemas.openxmlformats.org/officeDocument/2006/relationships/image" Target="../media/image8.gif"/><Relationship Id="rId5" Type="http://schemas.openxmlformats.org/officeDocument/2006/relationships/hyperlink" Target="http://animals.howstuffworks.com/pets/domestic-cat-info5.htm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en.wikipedia.org/wiki/List_of_cat_breeds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074" y="1219200"/>
            <a:ext cx="49063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WELCOME!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This is a module to teach you all about the different types of pets.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This knowledge may help you decide which type of pet to get.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Click a particular topic in the Navigation Map on the right to go to a particular topic.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Or use the navigation buttons at the bottom right to move between the pages or to return to this Home page.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Enjoy the module!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1145531"/>
              </p:ext>
            </p:extLst>
          </p:nvPr>
        </p:nvGraphicFramePr>
        <p:xfrm>
          <a:off x="5791200" y="990600"/>
          <a:ext cx="273993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65552" r="35472"/>
          <a:stretch/>
        </p:blipFill>
        <p:spPr>
          <a:xfrm>
            <a:off x="4884497" y="6083643"/>
            <a:ext cx="551935" cy="774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65552" r="50658"/>
          <a:stretch/>
        </p:blipFill>
        <p:spPr>
          <a:xfrm>
            <a:off x="3741498" y="6083643"/>
            <a:ext cx="609600" cy="77435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4767" r="17079"/>
          <a:stretch/>
        </p:blipFill>
        <p:spPr>
          <a:xfrm>
            <a:off x="4357636" y="6137188"/>
            <a:ext cx="603062" cy="4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DOMESTIC PETS</a:t>
            </a:r>
          </a:p>
          <a:p>
            <a:endParaRPr lang="en-US" sz="2000" dirty="0" smtClean="0"/>
          </a:p>
          <a:p>
            <a:r>
              <a:rPr lang="en-US" sz="2000" dirty="0" smtClean="0"/>
              <a:t>Generally domestic pets are animals that one keeps in a dwelling.</a:t>
            </a:r>
          </a:p>
          <a:p>
            <a:endParaRPr lang="en-US" sz="2000" dirty="0" smtClean="0"/>
          </a:p>
          <a:p>
            <a:r>
              <a:rPr lang="en-US" sz="2000" dirty="0" smtClean="0"/>
              <a:t>They are generally able to be domesticated through proper care and training.</a:t>
            </a:r>
          </a:p>
          <a:p>
            <a:endParaRPr lang="en-US" sz="2000" dirty="0" smtClean="0"/>
          </a:p>
          <a:p>
            <a:r>
              <a:rPr lang="en-US" sz="2000" dirty="0" smtClean="0"/>
              <a:t>They can be very small like a Gold fish or larger in size such as a dog.</a:t>
            </a:r>
          </a:p>
          <a:p>
            <a:endParaRPr lang="en-US" sz="2000" dirty="0" smtClean="0"/>
          </a:p>
          <a:p>
            <a:r>
              <a:rPr lang="en-US" sz="2000" dirty="0" smtClean="0"/>
              <a:t>They are most suitable for rearing and keeping in a home.</a:t>
            </a:r>
          </a:p>
          <a:p>
            <a:endParaRPr lang="en-US" sz="2000" dirty="0" smtClean="0"/>
          </a:p>
          <a:p>
            <a:r>
              <a:rPr lang="en-US" sz="2000" dirty="0" smtClean="0"/>
              <a:t>For more information on domestic pets click this </a:t>
            </a:r>
            <a:r>
              <a:rPr lang="en-US" sz="2000" dirty="0" smtClean="0">
                <a:hlinkClick r:id="rId2"/>
              </a:rPr>
              <a:t>WEB-LINK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Click the right arrow at the bottom right to see examples of two popular domestic pets - dogs and cats.</a:t>
            </a:r>
          </a:p>
        </p:txBody>
      </p:sp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65552" r="35472"/>
          <a:stretch/>
        </p:blipFill>
        <p:spPr>
          <a:xfrm>
            <a:off x="4884497" y="6083643"/>
            <a:ext cx="551935" cy="7743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65552" r="50658"/>
          <a:stretch/>
        </p:blipFill>
        <p:spPr>
          <a:xfrm>
            <a:off x="3741498" y="6083643"/>
            <a:ext cx="609600" cy="774357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4767" r="17079"/>
          <a:stretch/>
        </p:blipFill>
        <p:spPr>
          <a:xfrm>
            <a:off x="4357636" y="6137188"/>
            <a:ext cx="603062" cy="4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14932"/>
          <a:stretch/>
        </p:blipFill>
        <p:spPr>
          <a:xfrm>
            <a:off x="7203056" y="2330852"/>
            <a:ext cx="1864743" cy="1641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1143000"/>
            <a:ext cx="716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DOGS</a:t>
            </a:r>
          </a:p>
          <a:p>
            <a:endParaRPr lang="en-US" dirty="0" smtClean="0"/>
          </a:p>
          <a:p>
            <a:r>
              <a:rPr lang="en-US" dirty="0" smtClean="0"/>
              <a:t>As the saying goes, "Dogs are man's best friend" and they can make great pets. </a:t>
            </a:r>
          </a:p>
          <a:p>
            <a:endParaRPr lang="en-US" dirty="0" smtClean="0"/>
          </a:p>
          <a:p>
            <a:r>
              <a:rPr lang="en-US" dirty="0" smtClean="0"/>
              <a:t>This is generally true if you take care good care of them and train them well.</a:t>
            </a:r>
          </a:p>
          <a:p>
            <a:endParaRPr lang="en-US" dirty="0" smtClean="0"/>
          </a:p>
          <a:p>
            <a:r>
              <a:rPr lang="en-US" dirty="0" smtClean="0"/>
              <a:t>But do be aware that not all breeds are the same.</a:t>
            </a:r>
          </a:p>
          <a:p>
            <a:endParaRPr lang="en-US" dirty="0" smtClean="0"/>
          </a:p>
          <a:p>
            <a:r>
              <a:rPr lang="en-US" dirty="0" smtClean="0"/>
              <a:t>Some dogs are more docile while are some more aggressive. Click the “Speaker” icon on the right to hear a dog barking. Do you think the dog is docile or aggressive?</a:t>
            </a:r>
          </a:p>
          <a:p>
            <a:endParaRPr lang="en-US" dirty="0" smtClean="0"/>
          </a:p>
          <a:p>
            <a:r>
              <a:rPr lang="en-US" dirty="0" smtClean="0"/>
              <a:t>For more information about dogs click this </a:t>
            </a:r>
            <a:r>
              <a:rPr lang="en-US" dirty="0" smtClean="0">
                <a:hlinkClick r:id="rId5"/>
              </a:rPr>
              <a:t>WEB-LINK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Or click the right arrow at the bottom right to see information about cats instead.</a:t>
            </a:r>
          </a:p>
          <a:p>
            <a:endParaRPr lang="en-US" b="1" dirty="0" smtClean="0"/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65552" r="35472"/>
          <a:stretch/>
        </p:blipFill>
        <p:spPr>
          <a:xfrm>
            <a:off x="4884497" y="6083643"/>
            <a:ext cx="551935" cy="774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65552" r="50658"/>
          <a:stretch/>
        </p:blipFill>
        <p:spPr>
          <a:xfrm>
            <a:off x="3741498" y="6083643"/>
            <a:ext cx="609600" cy="774357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4767" r="17079"/>
          <a:stretch/>
        </p:blipFill>
        <p:spPr>
          <a:xfrm>
            <a:off x="4357636" y="6137188"/>
            <a:ext cx="603062" cy="482407"/>
          </a:xfrm>
          <a:prstGeom prst="rect">
            <a:avLst/>
          </a:prstGeom>
        </p:spPr>
      </p:pic>
      <p:pic>
        <p:nvPicPr>
          <p:cNvPr id="14" name="barking_dog_1M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86800" y="3598653"/>
            <a:ext cx="287547" cy="287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050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0998" y="1143000"/>
            <a:ext cx="57150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CATS</a:t>
            </a:r>
          </a:p>
          <a:p>
            <a:endParaRPr lang="en-US" sz="1600" dirty="0" smtClean="0"/>
          </a:p>
          <a:p>
            <a:r>
              <a:rPr lang="en-US" sz="1600" dirty="0" smtClean="0"/>
              <a:t>Cats can be make nice pets too, especially if you prefer a more docile pet. </a:t>
            </a:r>
          </a:p>
          <a:p>
            <a:endParaRPr lang="en-US" sz="1600" dirty="0" smtClean="0"/>
          </a:p>
          <a:p>
            <a:r>
              <a:rPr lang="en-US" sz="1600" dirty="0" smtClean="0"/>
              <a:t>Generally cats are not as forth coming as dogs but they can make charming pets.</a:t>
            </a:r>
          </a:p>
          <a:p>
            <a:endParaRPr lang="en-US" sz="1600" dirty="0" smtClean="0"/>
          </a:p>
          <a:p>
            <a:r>
              <a:rPr lang="en-US" sz="1600" dirty="0" smtClean="0"/>
              <a:t>Again there are many possible breeds to own. From fur-less Don Sphynx to full-fur Ragamuffins!</a:t>
            </a:r>
          </a:p>
          <a:p>
            <a:endParaRPr lang="en-US" sz="1600" dirty="0" smtClean="0"/>
          </a:p>
          <a:p>
            <a:r>
              <a:rPr lang="en-US" sz="1600" dirty="0" smtClean="0"/>
              <a:t>For more information about different breeds click this </a:t>
            </a:r>
            <a:r>
              <a:rPr lang="en-US" sz="1600" dirty="0" smtClean="0">
                <a:hlinkClick r:id="rId4"/>
              </a:rPr>
              <a:t>WEB-LINK 1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For more information about domestic cats click this </a:t>
            </a:r>
            <a:r>
              <a:rPr lang="en-US" sz="1600" dirty="0" smtClean="0">
                <a:hlinkClick r:id="rId5"/>
              </a:rPr>
              <a:t>WEB-LINK 2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Or click the right arrow at the bottom right to find out more about Exotic Pets.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65552" r="35472"/>
          <a:stretch/>
        </p:blipFill>
        <p:spPr>
          <a:xfrm>
            <a:off x="4884497" y="6083643"/>
            <a:ext cx="551935" cy="774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65552" r="50658"/>
          <a:stretch/>
        </p:blipFill>
        <p:spPr>
          <a:xfrm>
            <a:off x="3741498" y="6083643"/>
            <a:ext cx="609600" cy="774357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4767" r="17079"/>
          <a:stretch/>
        </p:blipFill>
        <p:spPr>
          <a:xfrm>
            <a:off x="4357636" y="6137188"/>
            <a:ext cx="603062" cy="482407"/>
          </a:xfrm>
          <a:prstGeom prst="rect">
            <a:avLst/>
          </a:prstGeom>
        </p:spPr>
      </p:pic>
      <p:pic>
        <p:nvPicPr>
          <p:cNvPr id="13" name="Cat_Behaviours_B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72200" y="3352800"/>
            <a:ext cx="2794476" cy="2095857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2794476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5" y="5549716"/>
            <a:ext cx="1876705" cy="828675"/>
          </a:xfrm>
          <a:prstGeom prst="rect">
            <a:avLst/>
          </a:prstGeom>
        </p:spPr>
      </p:pic>
      <p:sp>
        <p:nvSpPr>
          <p:cNvPr id="19" name="Action Button: Forward or Next 18">
            <a:hlinkClick r:id="" action="ppaction://noaction" highlightClick="1"/>
          </p:cNvPr>
          <p:cNvSpPr/>
          <p:nvPr/>
        </p:nvSpPr>
        <p:spPr>
          <a:xfrm>
            <a:off x="3124200" y="5813855"/>
            <a:ext cx="457200" cy="26978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noaction" highlightClick="1"/>
          </p:cNvPr>
          <p:cNvSpPr/>
          <p:nvPr/>
        </p:nvSpPr>
        <p:spPr>
          <a:xfrm>
            <a:off x="3879521" y="5813855"/>
            <a:ext cx="457200" cy="26978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25949 C -2.22222E-6 -0.44051 0.0757 -0.58079 0.16788 -0.58079 C 0.26302 -0.58079 0.33889 -0.44051 0.33889 -0.25949 C 0.33889 -0.07848 0.41459 0.06203 0.50972 0.06203 C 0.60191 0.06203 0.67778 -0.07848 0.67778 -0.25949 " pathEditMode="relative" rAng="0" ptsTypes="fffff">
                                      <p:cBhvr>
                                        <p:cTn id="4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F6AA-4116-48C7-87D3-B9799E97FD0B}" type="slidenum">
              <a:rPr lang="en-US" smtClean="0"/>
              <a:t>5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WindowsMediaPlayer1" r:id="rId2" imgW="3809880" imgH="3124080"/>
        </mc:Choice>
        <mc:Fallback>
          <p:control name="WindowsMediaPlayer1" r:id="rId2" imgW="3809880" imgH="31240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09600" y="1524000"/>
                  <a:ext cx="3810000" cy="3124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ShockwaveFlash1" r:id="rId3" imgW="4191120" imgH="3124080"/>
        </mc:Choice>
        <mc:Fallback>
          <p:control name="ShockwaveFlash1" r:id="rId3" imgW="4191120" imgH="312408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572000" y="1524000"/>
                  <a:ext cx="4191000" cy="3124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375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372</Words>
  <Application>Microsoft Office PowerPoint</Application>
  <PresentationFormat>On-screen Show (4:3)</PresentationFormat>
  <Paragraphs>60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Institute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eclguest</dc:creator>
  <cp:lastModifiedBy>eclguest</cp:lastModifiedBy>
  <cp:revision>15</cp:revision>
  <dcterms:created xsi:type="dcterms:W3CDTF">2017-06-14T02:11:03Z</dcterms:created>
  <dcterms:modified xsi:type="dcterms:W3CDTF">2017-06-14T06:07:30Z</dcterms:modified>
</cp:coreProperties>
</file>