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9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B8DB20-CBCA-4FE6-9C47-1E2957998DEE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060D49-D40D-41A3-AB02-291B22816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69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B8DB20-CBCA-4FE6-9C47-1E2957998DEE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060D49-D40D-41A3-AB02-291B22816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3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B8DB20-CBCA-4FE6-9C47-1E2957998DEE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060D49-D40D-41A3-AB02-291B22816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67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B8DB20-CBCA-4FE6-9C47-1E2957998DEE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060D49-D40D-41A3-AB02-291B22816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65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B8DB20-CBCA-4FE6-9C47-1E2957998DEE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060D49-D40D-41A3-AB02-291B22816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7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B8DB20-CBCA-4FE6-9C47-1E2957998DEE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060D49-D40D-41A3-AB02-291B22816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B8DB20-CBCA-4FE6-9C47-1E2957998DEE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060D49-D40D-41A3-AB02-291B22816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4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B8DB20-CBCA-4FE6-9C47-1E2957998DEE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060D49-D40D-41A3-AB02-291B22816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B8DB20-CBCA-4FE6-9C47-1E2957998DEE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060D49-D40D-41A3-AB02-291B22816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1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B8DB20-CBCA-4FE6-9C47-1E2957998DEE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060D49-D40D-41A3-AB02-291B22816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4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B8DB20-CBCA-4FE6-9C47-1E2957998DEE}" type="datetimeFigureOut">
              <a:rPr lang="en-US" smtClean="0"/>
              <a:t>6/14/2017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1060D49-D40D-41A3-AB02-291B22816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3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Marvel Super Heroes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4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zWnaptSe7gI" TargetMode="External"/><Relationship Id="rId3" Type="http://schemas.openxmlformats.org/officeDocument/2006/relationships/hyperlink" Target="https://en.wikipedia.org/wiki/Flag_of_the_United_States" TargetMode="External"/><Relationship Id="rId7" Type="http://schemas.openxmlformats.org/officeDocument/2006/relationships/hyperlink" Target="https://en.wikipedia.org/wiki/Avengers_(comics)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Flying_disc" TargetMode="External"/><Relationship Id="rId5" Type="http://schemas.openxmlformats.org/officeDocument/2006/relationships/hyperlink" Target="https://en.wikipedia.org/wiki/Captain_America%27s_shield" TargetMode="External"/><Relationship Id="rId4" Type="http://schemas.openxmlformats.org/officeDocument/2006/relationships/hyperlink" Target="https://en.wikipedia.org/wiki/Motif_(visual_arts)" TargetMode="External"/><Relationship Id="rId9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youtu.be/uy6zdEbxju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youtu.be/HCjPBpdlcc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593" y="207818"/>
            <a:ext cx="6641869" cy="5313495"/>
          </a:xfrm>
          <a:prstGeom prst="rect">
            <a:avLst/>
          </a:prstGeom>
        </p:spPr>
      </p:pic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6567055" y="6342611"/>
            <a:ext cx="490451" cy="34082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7506392" y="6342611"/>
            <a:ext cx="482139" cy="34082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/>
        </p:nvSpPr>
        <p:spPr>
          <a:xfrm>
            <a:off x="7057505" y="6342611"/>
            <a:ext cx="448887" cy="34082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End 7">
            <a:hlinkClick r:id="" action="ppaction://hlinkshowjump?jump=lastslide" highlightClick="1"/>
          </p:cNvPr>
          <p:cNvSpPr/>
          <p:nvPr/>
        </p:nvSpPr>
        <p:spPr>
          <a:xfrm>
            <a:off x="7988531" y="6342611"/>
            <a:ext cx="515389" cy="34082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Beginning 8">
            <a:hlinkClick r:id="" action="ppaction://hlinkshowjump?jump=firstslide" highlightClick="1"/>
          </p:cNvPr>
          <p:cNvSpPr/>
          <p:nvPr/>
        </p:nvSpPr>
        <p:spPr>
          <a:xfrm>
            <a:off x="6035038" y="6342611"/>
            <a:ext cx="540328" cy="34082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9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6567055" y="6342611"/>
            <a:ext cx="490451" cy="34082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7506392" y="6342611"/>
            <a:ext cx="482139" cy="34082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/>
        </p:nvSpPr>
        <p:spPr>
          <a:xfrm>
            <a:off x="7057505" y="6342611"/>
            <a:ext cx="448887" cy="34082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End 7">
            <a:hlinkClick r:id="" action="ppaction://hlinkshowjump?jump=lastslide" highlightClick="1"/>
          </p:cNvPr>
          <p:cNvSpPr/>
          <p:nvPr/>
        </p:nvSpPr>
        <p:spPr>
          <a:xfrm>
            <a:off x="7988531" y="6342611"/>
            <a:ext cx="515389" cy="34082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Beginning 8">
            <a:hlinkClick r:id="" action="ppaction://hlinkshowjump?jump=firstslide" highlightClick="1"/>
          </p:cNvPr>
          <p:cNvSpPr/>
          <p:nvPr/>
        </p:nvSpPr>
        <p:spPr>
          <a:xfrm>
            <a:off x="6035038" y="6342611"/>
            <a:ext cx="540328" cy="34082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38" y="1100570"/>
            <a:ext cx="2371725" cy="34099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56457" y="110057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Captain America wears a costume that bears an </a:t>
            </a:r>
            <a:r>
              <a:rPr lang="en-US" dirty="0">
                <a:hlinkClick r:id="rId3" tooltip="Flag of the United States"/>
              </a:rPr>
              <a:t>American flag</a:t>
            </a:r>
            <a:r>
              <a:rPr lang="en-US" dirty="0"/>
              <a:t> </a:t>
            </a:r>
            <a:r>
              <a:rPr lang="en-US" dirty="0">
                <a:hlinkClick r:id="rId4" tooltip="Motif (visual arts)"/>
              </a:rPr>
              <a:t>motif</a:t>
            </a:r>
            <a:r>
              <a:rPr lang="en-US" dirty="0"/>
              <a:t>, and is armed with a </a:t>
            </a:r>
            <a:r>
              <a:rPr lang="en-US" dirty="0">
                <a:hlinkClick r:id="rId5" tooltip="Captain America's shield"/>
              </a:rPr>
              <a:t>nearly indestructible shield</a:t>
            </a:r>
            <a:r>
              <a:rPr lang="en-US" dirty="0"/>
              <a:t> that he </a:t>
            </a:r>
            <a:r>
              <a:rPr lang="en-US" dirty="0">
                <a:hlinkClick r:id="rId6" tooltip="Flying disc"/>
              </a:rPr>
              <a:t>throws at foes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Although </a:t>
            </a:r>
            <a:r>
              <a:rPr lang="en-US" dirty="0"/>
              <a:t>Captain America often struggles to maintain his ideals as a man out of his time with its modern realities, he remains a highly respected figure in his community which includes becoming the long-time leader of the </a:t>
            </a:r>
            <a:r>
              <a:rPr lang="en-US" dirty="0">
                <a:hlinkClick r:id="rId7" tooltip="Avengers (comics)"/>
              </a:rPr>
              <a:t>Avengers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Click to watch how </a:t>
            </a:r>
            <a:r>
              <a:rPr lang="en-US" i="1" dirty="0" err="1" smtClean="0"/>
              <a:t>Capt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0000"/>
                </a:solidFill>
                <a:hlinkClick r:id="rId8"/>
              </a:rPr>
              <a:t>America</a:t>
            </a:r>
            <a:r>
              <a:rPr lang="en-US" i="1" dirty="0" smtClean="0"/>
              <a:t> </a:t>
            </a:r>
            <a:r>
              <a:rPr lang="en-US" dirty="0" smtClean="0"/>
              <a:t>get his shield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80" y="4663440"/>
            <a:ext cx="1679171" cy="1679171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6035037" y="4969365"/>
            <a:ext cx="2371725" cy="6251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see a flying Shield!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56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3.61111E-6 1.85185E-6 C 0.00556 -0.00301 0.01059 -0.00694 0.01632 -0.00856 L 0.03281 -0.01342 C 0.05139 -0.02731 0.02812 -0.01088 0.06007 -0.02916 C 0.09722 -0.05069 0.0658 -0.03171 0.11267 -0.06319 C 0.125 -0.07129 0.13663 -0.07731 0.14826 -0.0875 C 0.1566 -0.09467 0.16441 -0.10301 0.17274 -0.11041 C 0.18003 -0.1169 0.18837 -0.12152 0.19462 -0.12986 C 0.19705 -0.1331 0.19913 -0.13657 0.20191 -0.13958 C 0.20434 -0.14236 0.20747 -0.14421 0.21007 -0.14676 C 0.2184 -0.15555 0.21736 -0.15602 0.22448 -0.16504 C 0.22986 -0.17152 0.23611 -0.17708 0.24097 -0.18426 C 0.24271 -0.18727 0.24479 -0.18981 0.24635 -0.19282 C 0.25608 -0.21065 0.24514 -0.19467 0.25729 -0.21227 C 0.25903 -0.21481 0.26111 -0.2169 0.26267 -0.21944 C 0.26684 -0.22615 0.26997 -0.23402 0.27448 -0.24004 C 0.29965 -0.27361 0.27622 -0.24051 0.29635 -0.27407 C 0.29757 -0.27615 0.29896 -0.27801 0.3 -0.28009 C 0.30208 -0.28472 0.30451 -0.28935 0.30556 -0.29467 C 0.30677 -0.30208 0.3059 -0.29791 0.30816 -0.30671 C 0.30851 -0.30972 0.30903 -0.3125 0.30903 -0.31527 C 0.30903 -0.32893 0.30868 -0.34282 0.30816 -0.35648 C 0.30816 -0.35787 0.30764 -0.35879 0.30729 -0.36018 C 0.30694 -0.3618 0.3066 -0.36342 0.30642 -0.36504 C 0.30625 -0.36527 0.30538 -0.37338 0.30451 -0.37477 C 0.30382 -0.37592 0.30278 -0.37639 0.30191 -0.37708 C 0.30035 -0.38495 0.30208 -0.3794 0.29826 -0.38565 C 0.29757 -0.3868 0.29722 -0.38819 0.29635 -0.38912 C 0.29531 -0.39074 0.29375 -0.39143 0.29271 -0.39282 C 0.2901 -0.39676 0.28819 -0.40139 0.28542 -0.40509 L 0.27812 -0.41458 C 0.27691 -0.4162 0.27552 -0.41759 0.27448 -0.41944 C 0.27101 -0.42592 0.27309 -0.42315 0.26823 -0.42801 C 0.26024 -0.44375 0.27274 -0.4199 0.26372 -0.43402 C 0.2625 -0.43588 0.26215 -0.43842 0.26094 -0.44004 C 0.25972 -0.4419 0.25781 -0.44236 0.25642 -0.44375 C 0.25521 -0.4449 0.25156 -0.44884 0.25 -0.44977 C 0.24774 -0.45139 0.24601 -0.45115 0.24358 -0.45231 C 0.23524 -0.45648 0.24566 -0.45347 0.23455 -0.45578 C 0.23299 -0.45671 0.2316 -0.45787 0.23003 -0.45833 C 0.22674 -0.45902 0.22326 -0.45902 0.21997 -0.45949 C 0.21788 -0.45995 0.2158 -0.46041 0.21372 -0.46065 C 0.19792 -0.46041 0.18212 -0.46088 0.16632 -0.45949 C 0.16372 -0.45926 0.16163 -0.45694 0.15903 -0.45578 C 0.15729 -0.45509 0.15538 -0.4544 0.15365 -0.45347 C 0.14497 -0.44907 0.14965 -0.45092 0.14184 -0.44629 C 0.13333 -0.44097 0.13941 -0.44676 0.12726 -0.43518 C 0.12517 -0.43333 0.12292 -0.43148 0.12101 -0.42916 C 0.11806 -0.42615 0.10764 -0.41435 0.10365 -0.40972 C 0.1 -0.40555 0.09358 -0.39815 0.0901 -0.39282 C 0.07413 -0.36875 0.08802 -0.38958 0.07726 -0.3699 C 0.07101 -0.35833 0.07865 -0.37731 0.07101 -0.35902 C 0.06892 -0.35416 0.06684 -0.34953 0.06545 -0.34444 C 0.06424 -0.33981 0.06337 -0.3368 0.06267 -0.33217 C 0.06233 -0.32986 0.06215 -0.32731 0.06181 -0.325 C 0.06215 -0.31898 0.06181 -0.31273 0.06267 -0.30671 C 0.06337 -0.30231 0.06701 -0.29907 0.0691 -0.29583 C 0.07378 -0.28865 0.06997 -0.29236 0.07639 -0.28379 C 0.07812 -0.28148 0.08003 -0.27986 0.08177 -0.27777 C 0.08351 -0.27569 0.08472 -0.27361 0.08646 -0.27152 C 0.0908 -0.2662 0.09549 -0.26111 0.1 -0.25578 C 0.10174 -0.25393 0.10365 -0.25162 0.10556 -0.24977 C 0.11024 -0.2449 0.11632 -0.23842 0.12187 -0.23518 C 0.12413 -0.23402 0.14323 -0.225 0.14913 -0.22315 C 0.15243 -0.22222 0.15573 -0.22152 0.15903 -0.22083 C 0.17569 -0.22152 0.19253 -0.2199 0.20903 -0.22315 C 0.2151 -0.2243 0.21979 -0.23125 0.22552 -0.23402 C 0.25 -0.24583 0.21944 -0.23078 0.24722 -0.24629 C 0.25052 -0.24791 0.25417 -0.24884 0.25729 -0.25092 C 0.26076 -0.25347 0.26389 -0.25694 0.26736 -0.25949 C 0.27118 -0.2625 0.27535 -0.26458 0.27917 -0.26805 C 0.30295 -0.28958 0.29149 -0.28078 0.30729 -0.29838 C 0.31302 -0.30463 0.32049 -0.30833 0.32448 -0.31643 L 0.33455 -0.33588 C 0.33594 -0.34143 0.33733 -0.3456 0.33733 -0.35162 C 0.33698 -0.37477 0.33681 -0.39768 0.33542 -0.42083 C 0.33542 -0.42245 0.33073 -0.43703 0.33003 -0.43889 C 0.32812 -0.44444 0.32656 -0.44861 0.32361 -0.45347 C 0.32083 -0.45856 0.31806 -0.46389 0.31458 -0.46805 C 0.31215 -0.47083 0.3099 -0.47407 0.30729 -0.47639 C 0.30503 -0.47847 0.30243 -0.47986 0.3 -0.48125 C 0.28958 -0.48727 0.28333 -0.49074 0.27274 -0.49352 C 0.26267 -0.49606 0.25747 -0.49606 0.24722 -0.49699 L 0.12812 -0.49583 C 0.12517 -0.49583 0.12222 -0.49398 0.1191 -0.49352 C 0.11424 -0.49259 0.10451 -0.49097 0.10451 -0.49097 C 0.10191 -0.48935 0.09913 -0.4875 0.09635 -0.48611 C 0.09497 -0.48541 0.09323 -0.48565 0.09184 -0.48495 C 0.08958 -0.48402 0.08767 -0.48217 0.08542 -0.48125 C 0.08368 -0.48055 0.08177 -0.48078 0.08003 -0.48009 C 0.07795 -0.4794 0.07569 -0.4787 0.07361 -0.47777 C 0.05035 -0.4669 0.06406 -0.47083 0.04549 -0.4669 C 0.04219 -0.46481 0.03889 -0.4625 0.03542 -0.46065 C 0.03108 -0.45833 0.02257 -0.45532 0.01823 -0.45347 C 0.00486 -0.44791 0.01528 -0.45162 0.00278 -0.44745 C -0.00382 -0.44259 -0.00538 -0.44097 -0.01181 -0.43773 C -0.02431 -0.43148 -0.01563 -0.4368 -0.02726 -0.43032 C -0.0316 -0.42801 -0.03594 -0.42592 -0.03993 -0.42315 C -0.04184 -0.42199 -0.04358 -0.4206 -0.04549 -0.41944 C -0.04722 -0.41852 -0.04913 -0.41805 -0.05087 -0.41713 C -0.05399 -0.41527 -0.05712 -0.41342 -0.0599 -0.41111 C -0.06337 -0.4081 -0.06632 -0.40416 -0.06997 -0.40254 L -0.07552 -0.40023 C -0.0776 -0.39722 -0.07934 -0.39398 -0.08177 -0.39166 C -0.0842 -0.38912 -0.08837 -0.38541 -0.08993 -0.38194 C -0.09097 -0.37986 -0.09167 -0.37777 -0.09271 -0.37592 C -0.0934 -0.37453 -0.09462 -0.37361 -0.09549 -0.37222 C -0.0967 -0.37037 -0.09792 -0.36828 -0.09913 -0.3662 C -0.09983 -0.36458 -0.10017 -0.36296 -0.10087 -0.36134 C -0.1026 -0.3574 -0.10295 -0.3574 -0.10538 -0.35416 C -0.10573 -0.35254 -0.1059 -0.35069 -0.10642 -0.3493 C -0.10677 -0.34791 -0.10781 -0.34699 -0.10816 -0.3456 C -0.10903 -0.34166 -0.10938 -0.3375 -0.1099 -0.33356 C -0.10938 -0.32986 -0.10938 -0.32592 -0.10816 -0.32245 C -0.10538 -0.31435 -0.10052 -0.30879 -0.09635 -0.30185 C -0.09479 -0.2993 -0.09358 -0.29606 -0.09184 -0.29352 C -0.08438 -0.28194 -0.07795 -0.26898 -0.0691 -0.25949 C -0.06302 -0.25301 -0.05556 -0.24838 -0.05087 -0.24004 C -0.04913 -0.2368 -0.0474 -0.23356 -0.04549 -0.23032 C -0.04201 -0.22453 -0.03681 -0.2169 -0.03264 -0.21227 C -0.03038 -0.20949 -0.02778 -0.20764 -0.02552 -0.20486 C -0.02292 -0.20185 -0.02083 -0.19815 -0.01823 -0.19537 C -0.01181 -0.18865 -0.00469 -0.18356 0.00191 -0.17708 C 0.00556 -0.17338 0.01319 -0.16551 0.01736 -0.1625 C 0.02344 -0.1581 0.02969 -0.15301 0.03646 -0.15046 C 0.03854 -0.14953 0.04062 -0.14884 0.04271 -0.14791 C 0.04462 -0.14722 0.04635 -0.14629 0.04826 -0.1456 C 0.05 -0.1449 0.05191 -0.1449 0.05365 -0.14444 C 0.05556 -0.14375 0.05729 -0.14236 0.05903 -0.1419 C 0.0658 -0.14074 0.0724 -0.14051 0.07917 -0.13958 C 0.10035 -0.13634 0.08594 -0.13819 0.09826 -0.13588 C 0.10069 -0.13541 0.10312 -0.13518 0.10556 -0.13472 C 0.14097 -0.13588 0.17639 -0.13611 0.21181 -0.13819 C 0.21615 -0.13865 0.22031 -0.1412 0.22448 -0.1419 C 0.23142 -0.14328 0.23854 -0.14352 0.24549 -0.14444 C 0.2842 -0.1537 0.25417 -0.1456 0.31458 -0.16852 C 0.34045 -0.17847 0.34983 -0.18032 0.37274 -0.19166 C 0.37951 -0.1949 0.38646 -0.19768 0.39271 -0.20254 C 0.39705 -0.20578 0.40122 -0.20902 0.40556 -0.21227 C 0.40729 -0.21365 0.4092 -0.21458 0.41094 -0.21597 C 0.41979 -0.22268 0.42847 -0.22963 0.43733 -0.23657 C 0.44306 -0.24097 0.44861 -0.24606 0.45451 -0.24977 C 0.46875 -0.25856 0.46892 -0.2581 0.4809 -0.26805 C 0.48368 -0.27037 0.48663 -0.27245 0.48906 -0.27523 C 0.49306 -0.27963 0.49635 -0.28495 0.5 -0.28981 C 0.50156 -0.2919 0.5033 -0.29352 0.50451 -0.29583 C 0.5066 -0.3 0.50851 -0.3044 0.51094 -0.3081 C 0.51667 -0.3169 0.52309 -0.325 0.52917 -0.33356 C 0.53125 -0.33634 0.53351 -0.33889 0.53542 -0.3419 L 0.54549 -0.35764 C 0.55122 -0.36666 0.55295 -0.37199 0.56181 -0.38078 C 0.58108 -0.4 0.55365 -0.37268 0.56823 -0.3868 C 0.57066 -0.38912 0.57274 -0.39236 0.57552 -0.39398 C 0.57674 -0.3949 0.57795 -0.3956 0.57917 -0.39652 C 0.58212 -0.39884 0.58385 -0.40185 0.58733 -0.40254 C 0.58819 -0.40277 0.58906 -0.40254 0.5901 -0.40254 L 0.58542 -0.39884 " pathEditMode="relative" ptsTypes="AAAAAAAAAAAAAAAAAAAAAAAAAAAAAAAAAAAAAAAAAAAAAAAAAAAAAAAAAAAAAAAAAAAAAAAAAAAAAAAAAAAAAAAAAAAAAAAAAAAAAAAAAAAAAAAAAAAAAAAAAAAAAAAAAAAAAAAAAAAAAAAAAAAAAAAAAAAA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6567055" y="6342611"/>
            <a:ext cx="490451" cy="34082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7506392" y="6342611"/>
            <a:ext cx="482139" cy="34082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/>
        </p:nvSpPr>
        <p:spPr>
          <a:xfrm>
            <a:off x="7057505" y="6342611"/>
            <a:ext cx="448887" cy="34082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End 7">
            <a:hlinkClick r:id="" action="ppaction://hlinkshowjump?jump=lastslide" highlightClick="1"/>
          </p:cNvPr>
          <p:cNvSpPr/>
          <p:nvPr/>
        </p:nvSpPr>
        <p:spPr>
          <a:xfrm>
            <a:off x="7988531" y="6342611"/>
            <a:ext cx="515389" cy="34082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Beginning 8">
            <a:hlinkClick r:id="" action="ppaction://hlinkshowjump?jump=firstslide" highlightClick="1"/>
          </p:cNvPr>
          <p:cNvSpPr/>
          <p:nvPr/>
        </p:nvSpPr>
        <p:spPr>
          <a:xfrm>
            <a:off x="6035038" y="6342611"/>
            <a:ext cx="540328" cy="34082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56457" y="110057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 wealthy American business magnate, playboy, and ingenious engineer, Tony Stark suffers a severe chest injury during a kidnapping in which his captors attempt to force him to build a weapon of mass destruction.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instead creates a powered suit of armor to save his life and escape captivity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Click to watch how </a:t>
            </a:r>
            <a:r>
              <a:rPr lang="en-US" i="1" dirty="0" smtClean="0">
                <a:hlinkClick r:id="rId2"/>
              </a:rPr>
              <a:t>Ironman</a:t>
            </a:r>
            <a:r>
              <a:rPr lang="en-US" i="1" dirty="0" smtClean="0"/>
              <a:t> </a:t>
            </a:r>
            <a:r>
              <a:rPr lang="en-US" dirty="0" smtClean="0"/>
              <a:t>suit-up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035037" y="4969365"/>
            <a:ext cx="2371725" cy="6251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see flying Iron mans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467" y="796931"/>
            <a:ext cx="2932453" cy="40235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96" y="4200123"/>
            <a:ext cx="1548736" cy="212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97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2.22222E-6 L 5.27778E-6 -2.22222E-6 C 0.00331 0.00047 0.00661 0.00047 0.0099 0.00116 C 0.02449 0.0051 0.01233 0.00463 0.02362 0.00602 C 0.02779 0.00672 0.03213 0.00695 0.03629 0.00741 C 0.03924 0.00764 0.04237 0.00811 0.04532 0.00857 C 0.07414 0.00695 0.10296 0.00672 0.13178 0.00371 C 0.13733 0.00301 0.14254 -0.00092 0.1481 -0.00231 C 0.17032 -0.00787 0.14758 -0.00185 0.16529 -0.00717 C 0.16841 -0.0081 0.17154 -0.00856 0.17449 -0.00972 C 0.17917 -0.01134 0.18751 -0.01574 0.19167 -0.01805 C 0.19723 -0.02129 0.20348 -0.02268 0.20817 -0.02777 C 0.21025 -0.03009 0.2231 -0.04444 0.22622 -0.04722 C 0.229 -0.04953 0.23178 -0.05185 0.23438 -0.05439 C 0.24063 -0.06064 0.24011 -0.06157 0.24619 -0.06898 C 0.24792 -0.07129 0.25001 -0.07291 0.25174 -0.075 C 0.25504 -0.07963 0.25782 -0.08472 0.26077 -0.08958 C 0.26338 -0.09375 0.26893 -0.10347 0.27084 -0.10671 C 0.27258 -0.10972 0.27449 -0.11319 0.27622 -0.1162 C 0.27831 -0.1199 0.28056 -0.12361 0.28265 -0.12731 C 0.28438 -0.13032 0.29272 -0.14606 0.29358 -0.14791 C 0.29532 -0.15139 0.29706 -0.15532 0.29897 -0.15879 C 0.30018 -0.16088 0.30678 -0.17222 0.30799 -0.17569 C 0.31008 -0.18102 0.31181 -0.18935 0.31268 -0.19514 C 0.31286 -0.19722 0.3132 -0.19907 0.31355 -0.20115 C 0.31529 -0.21203 0.31355 -0.19907 0.31529 -0.21319 C 0.31737 -0.24814 0.31685 -0.23287 0.31529 -0.29328 C 0.31529 -0.29606 0.31494 -0.29907 0.31442 -0.30185 C 0.31407 -0.30393 0.3132 -0.30578 0.31268 -0.30787 C 0.31199 -0.31064 0.31147 -0.31342 0.31077 -0.3162 C 0.30643 -0.33356 0.31164 -0.30972 0.30713 -0.32963 C 0.30591 -0.33518 0.30487 -0.34097 0.30348 -0.34652 C 0.30296 -0.34907 0.30209 -0.35139 0.30174 -0.35393 C 0.30122 -0.35625 0.3014 -0.35879 0.30088 -0.36111 C 0.30018 -0.36365 0.29897 -0.36597 0.2981 -0.36852 C 0.29706 -0.37129 0.29636 -0.37407 0.29532 -0.37685 C 0.29393 -0.38102 0.29289 -0.38541 0.29081 -0.38912 C 0.2889 -0.39236 0.28647 -0.3949 0.28542 -0.39884 C 0.28473 -0.40069 0.28456 -0.40301 0.28351 -0.40486 C 0.28195 -0.40764 0.2797 -0.40926 0.27813 -0.41203 L 0.27536 -0.41689 C 0.27379 -0.42314 0.27518 -0.41967 0.26997 -0.42662 C 0.26338 -0.43518 0.27084 -0.42592 0.26442 -0.43264 C 0.26372 -0.43333 0.26338 -0.43449 0.26268 -0.43518 C 0.26181 -0.43564 0.26077 -0.43588 0.2599 -0.43634 C 0.25869 -0.43703 0.25747 -0.43773 0.25626 -0.43865 C 0.25539 -0.43935 0.25452 -0.44051 0.25348 -0.4412 C 0.25261 -0.44166 0.25174 -0.44189 0.25088 -0.44236 C 0.24983 -0.44305 0.24914 -0.44421 0.2481 -0.44467 C 0.24601 -0.44583 0.24376 -0.44629 0.24167 -0.44722 C 0.23994 -0.44791 0.2382 -0.44907 0.23629 -0.44953 C 0.23508 -0.45 0.23386 -0.45046 0.23265 -0.45092 C 0.23074 -0.45162 0.22709 -0.45324 0.22709 -0.45324 C 0.21893 -0.45277 0.21077 -0.45277 0.20261 -0.45208 C 0.20174 -0.45208 0.20088 -0.45115 0.19983 -0.45092 C 0.19862 -0.45046 0.1974 -0.45 0.19619 -0.44953 C 0.1948 -0.44838 0.19324 -0.44722 0.19167 -0.44606 C 0.19081 -0.44514 0.18994 -0.44398 0.18907 -0.44352 C 0.18751 -0.44282 0.18595 -0.44282 0.18438 -0.44236 C 0.18317 -0.44166 0.18195 -0.44074 0.18074 -0.44004 C 0.17779 -0.4375 0.17501 -0.43426 0.17171 -0.43264 C 0.17084 -0.43217 0.1698 -0.43194 0.16893 -0.43148 C 0.16598 -0.42939 0.15799 -0.42199 0.15626 -0.4206 C 0.14098 -0.4074 0.15921 -0.42361 0.14897 -0.41458 C 0.14254 -0.40139 0.15383 -0.42361 0.14358 -0.40602 C 0.14254 -0.40416 0.14185 -0.40185 0.14081 -0.4 C 0.14029 -0.39907 0.13942 -0.39838 0.13907 -0.39745 C 0.13786 -0.39514 0.13733 -0.39259 0.13629 -0.39027 C 0.12935 -0.375 0.13786 -0.39699 0.13074 -0.37939 C 0.11876 -0.3493 0.1323 -0.38287 0.12362 -0.3574 C 0.12275 -0.35532 0.12154 -0.3537 0.12084 -0.35139 C 0.11824 -0.34328 0.11858 -0.34236 0.1172 -0.33564 C 0.11407 -0.32106 0.1139 -0.32129 0.11181 -0.30902 C 0.11112 -0.30532 0.11042 -0.30185 0.1099 -0.29814 C 0.10956 -0.2949 0.10938 -0.29166 0.10904 -0.28842 C 0.10643 -0.26342 0.10973 -0.29814 0.10713 -0.27014 C 0.10817 -0.24236 0.10851 -0.21435 0.1099 -0.18657 C 0.11008 -0.18333 0.11077 -0.18009 0.11181 -0.17685 C 0.11303 -0.17268 0.11459 -0.16875 0.11633 -0.16481 C 0.12518 -0.14282 0.12049 -0.15393 0.129 -0.13819 C 0.13022 -0.13564 0.13126 -0.1331 0.13265 -0.13078 C 0.14115 -0.11689 0.13334 -0.13102 0.14081 -0.12106 C 0.14185 -0.11967 0.14254 -0.11782 0.14358 -0.1162 C 0.14428 -0.11527 0.14549 -0.11481 0.14619 -0.11389 C 0.14688 -0.11319 0.1474 -0.11227 0.1481 -0.11157 C 0.14897 -0.11064 0.15001 -0.10995 0.15088 -0.10902 C 0.15209 -0.10787 0.15313 -0.10648 0.15452 -0.10532 C 0.15556 -0.10439 0.15695 -0.10393 0.15817 -0.10301 C 0.16754 -0.09467 0.15782 -0.10139 0.1672 -0.09444 C 0.17379 -0.08958 0.17171 -0.09166 0.179 -0.08727 C 0.18143 -0.08564 0.18386 -0.08379 0.18629 -0.0824 C 0.18872 -0.08102 0.19115 -0.08009 0.19358 -0.0787 C 0.19636 -0.07685 0.19897 -0.07453 0.20174 -0.07268 C 0.21042 -0.06713 0.2106 -0.06782 0.21997 -0.06551 C 0.22327 -0.06342 0.2264 -0.06088 0.22987 -0.05926 C 0.23612 -0.05671 0.24254 -0.05694 0.24897 -0.05578 C 0.27761 -0.05023 0.23126 -0.05648 0.27987 -0.05092 L 0.3889 -0.05208 C 0.39358 -0.05231 0.3981 -0.05324 0.40261 -0.05439 C 0.40695 -0.05578 0.41112 -0.05787 0.41529 -0.05926 C 0.41893 -0.06064 0.42258 -0.0618 0.42622 -0.06296 C 0.49237 -0.11435 0.45244 -0.08078 0.52536 -0.15023 C 0.54827 -0.17199 0.54237 -0.16412 0.56077 -0.18657 C 0.56338 -0.18981 0.56598 -0.19259 0.56806 -0.19629 C 0.5724 -0.2037 0.57744 -0.21064 0.57987 -0.21944 C 0.58143 -0.22453 0.58282 -0.22986 0.58438 -0.23518 C 0.58699 -0.24444 0.5882 -0.24768 0.58994 -0.2581 C 0.59341 -0.27939 0.58976 -0.26597 0.59358 -0.2787 C 0.59324 -0.28796 0.59324 -0.29745 0.59254 -0.30671 C 0.5922 -0.31157 0.59029 -0.31458 0.5889 -0.31875 C 0.58855 -0.3199 0.58838 -0.32129 0.58803 -0.32245 C 0.58751 -0.32407 0.58681 -0.32546 0.58629 -0.32731 C 0.58577 -0.32847 0.58577 -0.32963 0.58525 -0.33078 C 0.58473 -0.3324 0.58404 -0.33402 0.58351 -0.33564 C 0.58317 -0.3368 0.58317 -0.33819 0.58265 -0.33935 C 0.58039 -0.34398 0.57692 -0.34977 0.57345 -0.35393 C 0.57136 -0.35648 0.56945 -0.35902 0.5672 -0.36111 C 0.56424 -0.36389 0.56095 -0.36574 0.55799 -0.36852 C 0.54897 -0.37662 0.55869 -0.3706 0.54619 -0.37939 C 0.54358 -0.38125 0.54063 -0.38217 0.53803 -0.38426 C 0.53178 -0.38865 0.52622 -0.39467 0.5198 -0.39884 L 0.49445 -0.41458 C 0.48907 -0.41782 0.48351 -0.42083 0.47813 -0.42407 C 0.43265 -0.45208 0.48317 -0.42199 0.44254 -0.44606 C 0.43629 -0.44977 0.41702 -0.46088 0.41077 -0.46527 C 0.40105 -0.47222 0.3915 -0.47939 0.38178 -0.48611 C 0.36442 -0.49745 0.36824 -0.49606 0.35799 -0.4993 C 0.3507 -0.50578 0.36216 -0.49606 0.34897 -0.50532 C 0.34654 -0.50717 0.34428 -0.50972 0.34167 -0.51134 C 0.33126 -0.51852 0.3198 -0.52407 0.30904 -0.52963 C 0.30661 -0.53078 0.304 -0.53194 0.30174 -0.53333 C 0.29411 -0.53796 0.2922 -0.54004 0.28438 -0.54166 C 0.28143 -0.54236 0.27831 -0.54236 0.27536 -0.54305 C 0.25296 -0.54676 0.27431 -0.54444 0.24983 -0.54652 C 0.2349 -0.55023 0.24515 -0.54791 0.23265 -0.55023 C 0.23056 -0.55069 0.22848 -0.55115 0.22622 -0.55139 C 0.22136 -0.55208 0.2165 -0.55231 0.21164 -0.55254 C 0.20661 -0.55231 0.2014 -0.55208 0.19619 -0.55139 C 0.19445 -0.55115 0.19272 -0.55046 0.19081 -0.55023 C 0.18473 -0.5493 0.17779 -0.54907 0.17171 -0.54791 C 0.16858 -0.54722 0.16563 -0.54606 0.16268 -0.54537 C 0.1547 -0.54375 0.14671 -0.54282 0.13907 -0.54051 C 0.13629 -0.53981 0.13351 -0.53889 0.13074 -0.53819 C 0.12865 -0.5375 0.12657 -0.53727 0.12449 -0.5368 C 0.11702 -0.53564 0.11442 -0.53588 0.10713 -0.53449 C 0.1014 -0.53356 0.09133 -0.53032 0.08716 -0.52963 L 0.07987 -0.52847 C 0.07865 -0.52754 0.07761 -0.52662 0.07622 -0.52592 C 0.0639 -0.5206 0.08195 -0.53148 0.06442 -0.52106 C 0.06129 -0.51921 0.05851 -0.51689 0.05539 -0.51504 C 0.05053 -0.51203 0.04688 -0.51041 0.04167 -0.50787 C 0.04029 -0.50625 0.03872 -0.50439 0.03716 -0.50301 C 0.03577 -0.50162 0.03404 -0.50069 0.03265 -0.4993 C 0.03126 -0.49791 0.03022 -0.49606 0.029 -0.49444 C 0.02692 -0.49189 0.02483 -0.48958 0.02258 -0.48727 C 0.02032 -0.48472 0.01754 -0.48287 0.01546 -0.47986 C 0.01476 -0.47916 0.01407 -0.47847 0.01355 -0.47754 C 0.01251 -0.47569 0.01181 -0.47338 0.01077 -0.47152 C 0.0007 -0.45208 0.01112 -0.47268 0.00539 -0.46296 C 0.0047 -0.4618 0.00417 -0.46064 0.00348 -0.45926 C 0.00539 -0.45208 0.00331 -0.45926 0.00713 -0.45092 C 0.01737 -0.42893 -0.021 -0.48518 0.02813 -0.41574 C 0.03855 -0.40092 0.04445 -0.39051 0.05713 -0.37939 C 0.06303 -0.3743 0.06893 -0.36967 0.07536 -0.36597 C 0.13855 -0.33055 0.11251 -0.34444 0.14723 -0.33217 C 0.18872 -0.31713 0.20834 -0.30972 0.2481 -0.29444 C 0.25383 -0.29236 0.30209 -0.27407 0.31806 -0.26666 C 0.35088 -0.25115 0.31581 -0.26828 0.34983 -0.24953 C 0.36233 -0.24282 0.37605 -0.23727 0.38803 -0.22893 C 0.39306 -0.22569 0.41424 -0.20764 0.41893 -0.20231 C 0.4257 -0.1949 0.43247 -0.18703 0.43803 -0.17824 L 0.46164 -0.14051 C 0.4639 -0.13078 0.46598 -0.12129 0.46806 -0.11157 C 0.46841 -0.10949 0.46876 -0.1074 0.46893 -0.10532 C 0.46945 -0.10092 0.46963 -0.09652 0.4698 -0.09213 C 0.46963 -0.0831 0.47067 -0.07407 0.46893 -0.06551 C 0.46789 -0.06018 0.46442 -0.05625 0.46164 -0.05208 C 0.45192 -0.03657 0.4507 -0.03472 0.43716 -0.02546 C 0.40661 -0.00439 0.43577 -0.02639 0.3981 -0.00972 C 0.39254 -0.00717 0.38733 -0.00439 0.38178 -0.00231 C 0.36303 0.00394 0.33317 0.00903 0.31442 0.02315 C 0.30226 0.03218 0.30435 0.02986 0.28994 0.04607 C 0.27726 0.06042 0.28733 0.0507 0.27813 0.06297 C 0.27674 0.06482 0.27483 0.06621 0.27345 0.06783 C 0.27136 0.07084 0.27084 0.07523 0.26997 0.07894 C 0.26893 0.08311 0.26963 0.08148 0.26806 0.0838 " pathEditMode="relative" ptsTypes="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tion Button: Back or Previous 4">
            <a:hlinkClick r:id="" action="ppaction://hlinkshowjump?jump=previousslide" highlightClick="1"/>
          </p:cNvPr>
          <p:cNvSpPr/>
          <p:nvPr/>
        </p:nvSpPr>
        <p:spPr>
          <a:xfrm>
            <a:off x="6567055" y="6342611"/>
            <a:ext cx="490451" cy="34082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7506392" y="6342611"/>
            <a:ext cx="482139" cy="34082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Home 6">
            <a:hlinkClick r:id="" action="ppaction://hlinkshowjump?jump=firstslide" highlightClick="1"/>
          </p:cNvPr>
          <p:cNvSpPr/>
          <p:nvPr/>
        </p:nvSpPr>
        <p:spPr>
          <a:xfrm>
            <a:off x="7057505" y="6342611"/>
            <a:ext cx="448887" cy="34082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End 7">
            <a:hlinkClick r:id="" action="ppaction://hlinkshowjump?jump=lastslide" highlightClick="1"/>
          </p:cNvPr>
          <p:cNvSpPr/>
          <p:nvPr/>
        </p:nvSpPr>
        <p:spPr>
          <a:xfrm>
            <a:off x="7988531" y="6342611"/>
            <a:ext cx="515389" cy="34082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Beginning 8">
            <a:hlinkClick r:id="" action="ppaction://hlinkshowjump?jump=firstslide" highlightClick="1"/>
          </p:cNvPr>
          <p:cNvSpPr/>
          <p:nvPr/>
        </p:nvSpPr>
        <p:spPr>
          <a:xfrm>
            <a:off x="6035038" y="6342611"/>
            <a:ext cx="540328" cy="34082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31766" y="1713859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In Norse mythology, Thor (/</a:t>
            </a:r>
            <a:r>
              <a:rPr lang="en-US" dirty="0" err="1"/>
              <a:t>θɔːr</a:t>
            </a:r>
            <a:r>
              <a:rPr lang="en-US" dirty="0"/>
              <a:t>/; from Old Norse </a:t>
            </a:r>
            <a:r>
              <a:rPr lang="en-US" dirty="0" err="1"/>
              <a:t>Þórr</a:t>
            </a:r>
            <a:r>
              <a:rPr lang="en-US" dirty="0"/>
              <a:t>) is a hammer-wielding god associated with thunder, lightning, storms, oak trees, strength, the protection of mankind, and also hallowing and </a:t>
            </a:r>
            <a:r>
              <a:rPr lang="en-US" dirty="0" smtClean="0"/>
              <a:t>fertility.</a:t>
            </a:r>
          </a:p>
          <a:p>
            <a:endParaRPr lang="en-US" dirty="0"/>
          </a:p>
          <a:p>
            <a:r>
              <a:rPr lang="en-US" dirty="0" smtClean="0"/>
              <a:t>Click to watch how </a:t>
            </a:r>
            <a:r>
              <a:rPr lang="en-US" i="1" dirty="0" smtClean="0">
                <a:hlinkClick r:id="rId2"/>
              </a:rPr>
              <a:t>Thor</a:t>
            </a:r>
            <a:r>
              <a:rPr lang="en-US" i="1" dirty="0" smtClean="0"/>
              <a:t> </a:t>
            </a:r>
            <a:r>
              <a:rPr lang="en-US" dirty="0" smtClean="0"/>
              <a:t>gets back his power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6035037" y="4969365"/>
            <a:ext cx="2371725" cy="6251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see flying hammer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801" y="1136426"/>
            <a:ext cx="3413407" cy="31861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98" y="4451812"/>
            <a:ext cx="1890799" cy="189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1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7 L 1.38889E-6 3.7037E-7 C 0.09167 -0.00718 0.02882 -0.00278 0.24827 0.0037 C 0.25365 0.0037 0.25903 0.00532 0.26459 0.00601 L 0.28455 0.00856 C 0.28907 0.00902 0.29358 0.01041 0.29827 0.01087 C 0.30643 0.01157 0.31459 0.01203 0.32275 0.01203 L 0.40278 0.01342 C 0.40122 0.0125 0.39966 0.01203 0.39827 0.01087 C 0.39236 0.00601 0.39115 0.00277 0.38542 -0.00116 C 0.38282 -0.00301 0.38004 -0.00417 0.37726 -0.00602 C 0.35955 -0.01829 0.3625 -0.01852 0.34636 -0.02663 C 0.34045 -0.02963 0.3342 -0.03218 0.32813 -0.03519 C 0.32049 -0.03913 0.3132 -0.04422 0.30556 -0.04723 C 0.2875 -0.05463 0.2691 -0.05996 0.25087 -0.06667 C 0.23941 -0.07084 0.22795 -0.07639 0.21632 -0.0801 C 0.20486 -0.08357 0.19323 -0.08658 0.18177 -0.09098 C 0.16111 -0.09885 0.14132 -0.11181 0.11997 -0.11644 L 0.09184 -0.12246 C 0.08646 -0.12338 0.08091 -0.12385 0.07552 -0.12477 C 0.06719 -0.12663 0.06129 -0.12894 0.05365 -0.13218 C 0.05087 -0.13334 0.04827 -0.13496 0.04549 -0.13588 C 0.04098 -0.13727 0.03386 -0.13843 0.029 -0.13936 C 0.02726 -0.14028 0.02552 -0.14121 0.02361 -0.1419 C 0.02118 -0.1426 0.01875 -0.1426 0.01632 -0.14306 C 0.004 -0.14538 0.01545 -0.14375 -0.00364 -0.14538 C 0.05677 -0.15625 0.04271 -0.15348 0.10087 -0.16482 L 0.16181 -0.17709 C 0.19358 -0.18264 0.24497 -0.19283 0.27639 -0.19399 C 0.33247 -0.19607 0.38854 -0.19468 0.44462 -0.19514 C 0.45035 -0.1963 0.45608 -0.19769 0.46181 -0.19885 C 0.46528 -0.19954 0.47552 -0.20047 0.47917 -0.20116 C 0.48559 -0.20278 0.49184 -0.2051 0.49827 -0.20602 C 0.50087 -0.20649 0.50365 -0.20672 0.50643 -0.20741 C 0.5099 -0.20788 0.51302 -0.2088 0.5165 -0.20973 C 0.51407 -0.21065 0.51129 -0.21042 0.5092 -0.21227 C 0.50816 -0.21297 0.50747 -0.21413 0.50643 -0.21459 C 0.50521 -0.21505 0.49341 -0.2169 0.49271 -0.2169 C 0.48907 -0.21806 0.48542 -0.21945 0.48177 -0.22061 C 0.47032 -0.22477 0.46233 -0.22871 0.45 -0.23149 C 0.44948 -0.23172 0.36424 -0.24908 0.35191 -0.25093 C 0.3382 -0.25301 0.32448 -0.2544 0.31094 -0.25695 C 0.27969 -0.26297 0.24844 -0.26991 0.21736 -0.27639 C 0.20122 -0.27963 0.18525 -0.28357 0.1691 -0.28612 C 0.14462 -0.29005 0.11979 -0.29306 0.09549 -0.29815 L 0.06719 -0.3044 C 0.05903 -0.30625 0.05104 -0.30903 0.04271 -0.31042 C 0.03698 -0.31135 0.03125 -0.31112 0.02552 -0.31158 C 0.02153 -0.31274 0.01754 -0.31413 0.01354 -0.31528 C 0.00139 -0.31852 0.00591 -0.31667 -0.00364 -0.31875 C -0.01614 -0.32153 0.00209 -0.31829 -0.01545 -0.3213 C -0.02118 -0.32385 -0.01701 -0.32223 -0.02725 -0.32362 L -0.03541 -0.325 C -0.03732 -0.3257 -0.04253 -0.32593 -0.04097 -0.32732 C -0.02534 -0.34121 -0.04097 -0.32917 -0.01823 -0.33936 C -0.01146 -0.3426 -0.00503 -0.34769 0.00174 -0.35047 C 0.0132 -0.35487 0.025 -0.35718 0.03629 -0.36135 C 0.04948 -0.36598 0.06233 -0.37246 0.07552 -0.37709 C 0.16077 -0.40625 0.16129 -0.40811 0.22917 -0.42061 L 0.30556 -0.43403 C 0.31337 -0.43519 0.32118 -0.43727 0.32917 -0.43774 C 0.36129 -0.43889 0.39341 -0.43843 0.42552 -0.43889 L 0.43282 -0.44005 C 0.4349 -0.44051 0.43698 -0.44098 0.43907 -0.44121 C 0.44219 -0.44167 0.44514 -0.4419 0.44827 -0.4426 C 0.45521 -0.44399 0.4691 -0.44723 0.4691 -0.44723 C 0.47066 -0.44792 0.47865 -0.45024 0.46823 -0.45463 C 0.45504 -0.46019 0.43854 -0.46088 0.42466 -0.4632 C 0.36598 -0.47223 0.42084 -0.4676 0.32188 -0.46922 C 0.29705 -0.47084 0.27205 -0.4713 0.24723 -0.47408 C 0.23611 -0.47524 0.22483 -0.47732 0.21372 -0.47755 C 0.14236 -0.47894 0.07118 -0.47848 1.38889E-6 -0.47894 C -0.01076 -0.48172 0.00261 -0.47825 -0.01093 -0.48125 C -0.01441 -0.48195 -0.0158 -0.48264 -0.01909 -0.4838 C -0.02326 -0.48727 -0.02517 -0.4875 -0.021 -0.49815 C -0.01979 -0.50139 -0.01666 -0.50232 -0.01458 -0.5044 C -0.0092 -0.50903 -0.00295 -0.51389 0.00278 -0.5176 C 0.00782 -0.52107 0.01285 -0.52477 0.01823 -0.52732 C 0.03004 -0.53311 0.05764 -0.54075 0.06719 -0.54422 C 0.07795 -0.54838 0.08837 -0.55394 0.09914 -0.55764 C 0.18334 -0.58774 0.26893 -0.61459 0.35643 -0.62315 C 0.43698 -0.63079 0.39809 -0.62871 0.47275 -0.63033 C 0.48108 -0.63311 0.47795 -0.63102 0.48282 -0.63519 C 0.47848 -0.64399 0.48073 -0.64051 0.47639 -0.64607 C 0.47448 -0.65394 0.47709 -0.64584 0.47275 -0.65232 C 0.47049 -0.65556 0.46945 -0.66065 0.46632 -0.6632 C 0.45903 -0.66899 0.46337 -0.66551 0.45365 -0.67408 C 0.44375 -0.68288 0.45295 -0.6757 0.44184 -0.68125 C 0.43907 -0.68264 0.43646 -0.68496 0.43368 -0.68612 C 0.43108 -0.68727 0.42813 -0.6875 0.42552 -0.68866 C 0.4224 -0.68982 0.41962 -0.69213 0.41632 -0.69352 C 0.4132 -0.69468 0.40973 -0.69491 0.40643 -0.69584 C 0.40365 -0.69653 0.40104 -0.69769 0.39827 -0.69838 C 0.39393 -0.69931 0.38976 -0.69977 0.38542 -0.7007 C 0.37848 -0.70232 0.38177 -0.70139 0.37552 -0.70301 C 0.3691 -0.70278 0.36268 -0.70255 0.35643 -0.70186 C 0.35521 -0.70186 0.35382 -0.70139 0.35278 -0.7007 C 0.34167 -0.69329 0.35469 -0.69954 0.34636 -0.69584 C 0.33837 -0.68519 0.34861 -0.69815 0.34098 -0.68982 C 0.33993 -0.68866 0.33924 -0.68727 0.3382 -0.68612 C 0.33681 -0.6845 0.33507 -0.68311 0.33368 -0.68125 C 0.33177 -0.67894 0.33004 -0.67639 0.32813 -0.67408 C 0.32674 -0.67223 0.32483 -0.67107 0.32361 -0.66922 C 0.31042 -0.64792 0.31823 -0.65903 0.31094 -0.6426 C 0.3092 -0.63866 0.30695 -0.63542 0.30556 -0.63172 C 0.30278 -0.62454 0.30087 -0.6169 0.29827 -0.60973 C 0.2967 -0.60579 0.29497 -0.60186 0.29358 -0.59769 C 0.29132 -0.59075 0.28837 -0.57917 0.28646 -0.57223 C 0.28577 -0.56783 0.28559 -0.5632 0.28455 -0.5588 C 0.27657 -0.52362 0.28455 -0.57153 0.27917 -0.53704 C 0.27726 -0.5257 0.27674 -0.52107 0.27552 -0.50926 C 0.27466 -0.50163 0.27431 -0.49075 0.27275 -0.4838 C 0.2717 -0.47871 0.26945 -0.47408 0.26823 -0.46922 C 0.26511 -0.45649 0.26545 -0.4507 0.26372 -0.43774 C 0.26285 -0.43241 0.26164 -0.42709 0.26094 -0.422 C 0.26007 -0.41644 0.25764 -0.3926 0.25729 -0.38797 C 0.2566 -0.37825 0.25608 -0.36852 0.25539 -0.3588 C 0.25521 -0.35394 0.25521 -0.34908 0.25452 -0.34422 L 0.25278 -0.33218 C 0.25243 -0.32732 0.25191 -0.32246 0.25191 -0.3176 C 0.25122 -0.2345 0.25174 -0.15116 0.25087 -0.06783 C 0.25087 -0.0625 0.24983 -0.05741 0.24914 -0.05209 C 0.24879 -0.05 0.24861 -0.04815 0.24827 -0.04607 C 0.24775 -0.04399 0.24688 -0.04213 0.24636 -0.04005 C 0.24601 -0.03843 0.24566 -0.03681 0.24549 -0.03519 C 0.24479 -0.03125 0.24497 -0.02663 0.24358 -0.02315 C 0.24028 -0.01389 0.24254 -0.01968 0.23646 -0.00602 C 0.23542 -0.00394 0.2342 -0.00232 0.23368 3.7037E-7 C 0.23247 0.00462 0.23264 0.00462 0.23004 0.00972 C 0.22952 0.01064 0.22882 0.01134 0.22813 0.01203 C 0.22709 0.01643 0.22726 0.0162 0.22552 0.0206 C 0.22292 0.02662 0.22292 0.02569 0.22084 0.03148 C 0.22032 0.03356 0.21979 0.03564 0.2191 0.0375 C 0.21823 0.04004 0.21719 0.04236 0.21632 0.0449 C 0.21563 0.04722 0.21528 0.04976 0.21459 0.05208 L 0.21268 0.0581 C 0.2125 0.06018 0.21216 0.06226 0.21181 0.06435 C 0.21164 0.0655 0.21111 0.06666 0.21094 0.06782 C 0.20955 0.07731 0.21077 0.07407 0.20903 0.08125 C 0.20747 0.08865 0.20851 0.0868 0.20643 0.08981 " pathEditMode="relative" ptsTypes="AAAAAAAAAAAAAAAAAAAAAAAAAAAAAAAAAAAAAAAAAAAAAAAAAAAAAAAAAAAAAAAAAAAAAAAAAAAAAAAAAAAAAAAAAAAAAAAAAAAAAAAAAAAAAAAAAAAAAAAAAAAAAAAAAAAAAAAAAAAA">
                                      <p:cBhvr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203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National Institute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3</cp:revision>
  <dcterms:created xsi:type="dcterms:W3CDTF">2017-06-14T07:25:33Z</dcterms:created>
  <dcterms:modified xsi:type="dcterms:W3CDTF">2017-06-14T07:49:27Z</dcterms:modified>
</cp:coreProperties>
</file>