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18" y="-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eclguest\Documents\My Work Folder\PPT\Parakeet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963"/>
  <ax:ocxPr ax:name="_cy" ax:value="5927"/>
</ax:ocx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5.xml"/><Relationship Id="rId1" Type="http://schemas.openxmlformats.org/officeDocument/2006/relationships/slide" Target="../slides/slide2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7BE48-46EA-4AAF-BA4B-4B547BD8BAB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E85D3-239A-4E71-9744-DA328873F70F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Types of Pets</a:t>
          </a:r>
          <a:endParaRPr lang="en-US" dirty="0"/>
        </a:p>
      </dgm:t>
    </dgm:pt>
    <dgm:pt modelId="{953F1965-0C2B-41E7-A260-794410B02954}" type="parTrans" cxnId="{4FCAC11F-A0C5-4EB6-A24C-0FC9A103E9F8}">
      <dgm:prSet/>
      <dgm:spPr/>
      <dgm:t>
        <a:bodyPr/>
        <a:lstStyle/>
        <a:p>
          <a:endParaRPr lang="en-US"/>
        </a:p>
      </dgm:t>
    </dgm:pt>
    <dgm:pt modelId="{76B946E7-33DB-484A-A5C4-EF6A8807D93E}" type="sibTrans" cxnId="{4FCAC11F-A0C5-4EB6-A24C-0FC9A103E9F8}">
      <dgm:prSet/>
      <dgm:spPr/>
      <dgm:t>
        <a:bodyPr/>
        <a:lstStyle/>
        <a:p>
          <a:endParaRPr lang="en-US"/>
        </a:p>
      </dgm:t>
    </dgm:pt>
    <dgm:pt modelId="{6D3AAA25-AE3E-4AA5-89FF-C95226CB359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Domestic Pets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A804E44-7107-4A30-867D-22044FBE7CCE}" type="parTrans" cxnId="{2E58FF9C-9292-4752-961F-70FE3AC57CF5}">
      <dgm:prSet/>
      <dgm:spPr/>
      <dgm:t>
        <a:bodyPr/>
        <a:lstStyle/>
        <a:p>
          <a:endParaRPr lang="en-US"/>
        </a:p>
      </dgm:t>
    </dgm:pt>
    <dgm:pt modelId="{153E1111-3B7F-4359-AFA9-2AD3AEFB7A6F}" type="sibTrans" cxnId="{2E58FF9C-9292-4752-961F-70FE3AC57CF5}">
      <dgm:prSet/>
      <dgm:spPr/>
      <dgm:t>
        <a:bodyPr/>
        <a:lstStyle/>
        <a:p>
          <a:endParaRPr lang="en-US"/>
        </a:p>
      </dgm:t>
    </dgm:pt>
    <dgm:pt modelId="{F8104021-7F70-43F6-A7E2-E180FB04C62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Exotic Pets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36F6F54-7452-45BC-A6E5-A8626D35DEFF}" type="parTrans" cxnId="{8ADA0710-397E-477A-9A7C-67274F7C339B}">
      <dgm:prSet/>
      <dgm:spPr/>
      <dgm:t>
        <a:bodyPr/>
        <a:lstStyle/>
        <a:p>
          <a:endParaRPr lang="en-US"/>
        </a:p>
      </dgm:t>
    </dgm:pt>
    <dgm:pt modelId="{21F7ED47-C87F-4D95-BECC-79733B0BB9BE}" type="sibTrans" cxnId="{8ADA0710-397E-477A-9A7C-67274F7C339B}">
      <dgm:prSet/>
      <dgm:spPr/>
      <dgm:t>
        <a:bodyPr/>
        <a:lstStyle/>
        <a:p>
          <a:endParaRPr lang="en-US"/>
        </a:p>
      </dgm:t>
    </dgm:pt>
    <dgm:pt modelId="{E56FDB67-AE28-4F10-9FE4-B04C1CFE872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Dogs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7663FE1-C0D8-488C-93DB-3545778D6430}" type="parTrans" cxnId="{6C469AA1-C7F4-4825-8534-C35E773746B1}">
      <dgm:prSet/>
      <dgm:spPr/>
      <dgm:t>
        <a:bodyPr/>
        <a:lstStyle/>
        <a:p>
          <a:endParaRPr lang="en-US"/>
        </a:p>
      </dgm:t>
    </dgm:pt>
    <dgm:pt modelId="{C0CA52A9-E531-42FA-BAB2-952E6829B981}" type="sibTrans" cxnId="{6C469AA1-C7F4-4825-8534-C35E773746B1}">
      <dgm:prSet/>
      <dgm:spPr/>
      <dgm:t>
        <a:bodyPr/>
        <a:lstStyle/>
        <a:p>
          <a:endParaRPr lang="en-US"/>
        </a:p>
      </dgm:t>
    </dgm:pt>
    <dgm:pt modelId="{B23DAA86-738D-4440-89DB-E13BE078C34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Cats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35F2772-B0BF-4ACD-9448-E10973A74F2E}" type="parTrans" cxnId="{D31E0C74-FEC6-4D1D-B857-045F4C00BAA1}">
      <dgm:prSet/>
      <dgm:spPr/>
      <dgm:t>
        <a:bodyPr/>
        <a:lstStyle/>
        <a:p>
          <a:endParaRPr lang="en-US"/>
        </a:p>
      </dgm:t>
    </dgm:pt>
    <dgm:pt modelId="{3DF9732D-33BD-4CE6-B19C-C7AB6420B5E1}" type="sibTrans" cxnId="{D31E0C74-FEC6-4D1D-B857-045F4C00BAA1}">
      <dgm:prSet/>
      <dgm:spPr/>
      <dgm:t>
        <a:bodyPr/>
        <a:lstStyle/>
        <a:p>
          <a:endParaRPr lang="en-US"/>
        </a:p>
      </dgm:t>
    </dgm:pt>
    <dgm:pt modelId="{8DF010EF-2E15-4B4C-B188-3BE6A215B8D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Parakeet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DE1D5625-F33F-4153-96DE-068426C09576}" type="parTrans" cxnId="{1481F11D-ED8A-4ED9-80B0-D9762EB85F42}">
      <dgm:prSet/>
      <dgm:spPr/>
      <dgm:t>
        <a:bodyPr/>
        <a:lstStyle/>
        <a:p>
          <a:endParaRPr lang="en-US"/>
        </a:p>
      </dgm:t>
    </dgm:pt>
    <dgm:pt modelId="{E23FE165-AFE9-46AC-8490-7A97BED542B6}" type="sibTrans" cxnId="{1481F11D-ED8A-4ED9-80B0-D9762EB85F42}">
      <dgm:prSet/>
      <dgm:spPr/>
      <dgm:t>
        <a:bodyPr/>
        <a:lstStyle/>
        <a:p>
          <a:endParaRPr lang="en-US"/>
        </a:p>
      </dgm:t>
    </dgm:pt>
    <dgm:pt modelId="{2A806D59-3150-4436-8A18-74C4D5929BE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Terrapin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A7862F3-24E5-4DF7-8E36-DFB537C71D4C}" type="parTrans" cxnId="{4CB7139A-4AF9-4743-BF13-DA5A625D9714}">
      <dgm:prSet/>
      <dgm:spPr/>
      <dgm:t>
        <a:bodyPr/>
        <a:lstStyle/>
        <a:p>
          <a:endParaRPr lang="en-US"/>
        </a:p>
      </dgm:t>
    </dgm:pt>
    <dgm:pt modelId="{70A3884F-422E-4EA3-B178-28DC47FFB133}" type="sibTrans" cxnId="{4CB7139A-4AF9-4743-BF13-DA5A625D9714}">
      <dgm:prSet/>
      <dgm:spPr/>
      <dgm:t>
        <a:bodyPr/>
        <a:lstStyle/>
        <a:p>
          <a:endParaRPr lang="en-US"/>
        </a:p>
      </dgm:t>
    </dgm:pt>
    <dgm:pt modelId="{BAC485C4-B61E-48B8-BC29-F4ECAB49E9CA}" type="pres">
      <dgm:prSet presAssocID="{C937BE48-46EA-4AAF-BA4B-4B547BD8BA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7379AD-86C5-437D-9A6B-75A7D5ABF253}" type="pres">
      <dgm:prSet presAssocID="{394E85D3-239A-4E71-9744-DA328873F70F}" presName="vertOne" presStyleCnt="0"/>
      <dgm:spPr/>
    </dgm:pt>
    <dgm:pt modelId="{DCBB2CCF-721E-41BC-9A92-1A71C1153E4C}" type="pres">
      <dgm:prSet presAssocID="{394E85D3-239A-4E71-9744-DA328873F70F}" presName="txOne" presStyleLbl="node0" presStyleIdx="0" presStyleCnt="1">
        <dgm:presLayoutVars>
          <dgm:chPref val="3"/>
        </dgm:presLayoutVars>
      </dgm:prSet>
      <dgm:spPr/>
    </dgm:pt>
    <dgm:pt modelId="{25E5D94C-D206-4D37-827F-8AB83B5E1019}" type="pres">
      <dgm:prSet presAssocID="{394E85D3-239A-4E71-9744-DA328873F70F}" presName="parTransOne" presStyleCnt="0"/>
      <dgm:spPr/>
    </dgm:pt>
    <dgm:pt modelId="{B46288AE-15C7-4B14-A326-B2AA87196A1C}" type="pres">
      <dgm:prSet presAssocID="{394E85D3-239A-4E71-9744-DA328873F70F}" presName="horzOne" presStyleCnt="0"/>
      <dgm:spPr/>
    </dgm:pt>
    <dgm:pt modelId="{99EC7542-A204-4801-A31D-931CD0485DE3}" type="pres">
      <dgm:prSet presAssocID="{6D3AAA25-AE3E-4AA5-89FF-C95226CB3591}" presName="vertTwo" presStyleCnt="0"/>
      <dgm:spPr/>
    </dgm:pt>
    <dgm:pt modelId="{7635F4C9-B5D5-4484-9D3A-D5D2D2E7FBA6}" type="pres">
      <dgm:prSet presAssocID="{6D3AAA25-AE3E-4AA5-89FF-C95226CB3591}" presName="txTwo" presStyleLbl="node2" presStyleIdx="0" presStyleCnt="2">
        <dgm:presLayoutVars>
          <dgm:chPref val="3"/>
        </dgm:presLayoutVars>
      </dgm:prSet>
      <dgm:spPr/>
    </dgm:pt>
    <dgm:pt modelId="{C16377FC-6174-453E-9E5F-7555F01E8B93}" type="pres">
      <dgm:prSet presAssocID="{6D3AAA25-AE3E-4AA5-89FF-C95226CB3591}" presName="parTransTwo" presStyleCnt="0"/>
      <dgm:spPr/>
    </dgm:pt>
    <dgm:pt modelId="{77693225-E6AA-4BFB-A139-4338C1E050D9}" type="pres">
      <dgm:prSet presAssocID="{6D3AAA25-AE3E-4AA5-89FF-C95226CB3591}" presName="horzTwo" presStyleCnt="0"/>
      <dgm:spPr/>
    </dgm:pt>
    <dgm:pt modelId="{83480C8C-77BD-463C-840A-BCA4C0A6F8BA}" type="pres">
      <dgm:prSet presAssocID="{E56FDB67-AE28-4F10-9FE4-B04C1CFE8723}" presName="vertThree" presStyleCnt="0"/>
      <dgm:spPr/>
    </dgm:pt>
    <dgm:pt modelId="{C12F5B05-31AF-4E23-A067-092607A7E6C8}" type="pres">
      <dgm:prSet presAssocID="{E56FDB67-AE28-4F10-9FE4-B04C1CFE8723}" presName="txThree" presStyleLbl="node3" presStyleIdx="0" presStyleCnt="4">
        <dgm:presLayoutVars>
          <dgm:chPref val="3"/>
        </dgm:presLayoutVars>
      </dgm:prSet>
      <dgm:spPr/>
    </dgm:pt>
    <dgm:pt modelId="{C207C535-29F4-4232-9720-D5C660CAAA27}" type="pres">
      <dgm:prSet presAssocID="{E56FDB67-AE28-4F10-9FE4-B04C1CFE8723}" presName="horzThree" presStyleCnt="0"/>
      <dgm:spPr/>
    </dgm:pt>
    <dgm:pt modelId="{23285583-9128-498D-862A-F6C4F42C5766}" type="pres">
      <dgm:prSet presAssocID="{C0CA52A9-E531-42FA-BAB2-952E6829B981}" presName="sibSpaceThree" presStyleCnt="0"/>
      <dgm:spPr/>
    </dgm:pt>
    <dgm:pt modelId="{D4F23590-873B-4613-BE3D-EBDA7701C198}" type="pres">
      <dgm:prSet presAssocID="{B23DAA86-738D-4440-89DB-E13BE078C34B}" presName="vertThree" presStyleCnt="0"/>
      <dgm:spPr/>
    </dgm:pt>
    <dgm:pt modelId="{8468A43C-32ED-4475-8BDA-E8ED29D9C6F2}" type="pres">
      <dgm:prSet presAssocID="{B23DAA86-738D-4440-89DB-E13BE078C34B}" presName="txThree" presStyleLbl="node3" presStyleIdx="1" presStyleCnt="4">
        <dgm:presLayoutVars>
          <dgm:chPref val="3"/>
        </dgm:presLayoutVars>
      </dgm:prSet>
      <dgm:spPr/>
    </dgm:pt>
    <dgm:pt modelId="{288EB767-4107-48BB-BC93-59DD4B6A484D}" type="pres">
      <dgm:prSet presAssocID="{B23DAA86-738D-4440-89DB-E13BE078C34B}" presName="horzThree" presStyleCnt="0"/>
      <dgm:spPr/>
    </dgm:pt>
    <dgm:pt modelId="{0BC8E6DF-ADFF-4BD5-9201-5EF8E91A8E9C}" type="pres">
      <dgm:prSet presAssocID="{153E1111-3B7F-4359-AFA9-2AD3AEFB7A6F}" presName="sibSpaceTwo" presStyleCnt="0"/>
      <dgm:spPr/>
    </dgm:pt>
    <dgm:pt modelId="{66779D45-6D17-4EE7-B1E9-2994E8B269C0}" type="pres">
      <dgm:prSet presAssocID="{F8104021-7F70-43F6-A7E2-E180FB04C623}" presName="vertTwo" presStyleCnt="0"/>
      <dgm:spPr/>
    </dgm:pt>
    <dgm:pt modelId="{7F5ABFDC-3EE4-4E56-8F19-5285AD02CDC3}" type="pres">
      <dgm:prSet presAssocID="{F8104021-7F70-43F6-A7E2-E180FB04C623}" presName="txTwo" presStyleLbl="node2" presStyleIdx="1" presStyleCnt="2">
        <dgm:presLayoutVars>
          <dgm:chPref val="3"/>
        </dgm:presLayoutVars>
      </dgm:prSet>
      <dgm:spPr/>
    </dgm:pt>
    <dgm:pt modelId="{7CDE9843-A76C-4D6D-9621-7C89770A7812}" type="pres">
      <dgm:prSet presAssocID="{F8104021-7F70-43F6-A7E2-E180FB04C623}" presName="parTransTwo" presStyleCnt="0"/>
      <dgm:spPr/>
    </dgm:pt>
    <dgm:pt modelId="{91FF9DD3-C059-4869-986A-152246FC9723}" type="pres">
      <dgm:prSet presAssocID="{F8104021-7F70-43F6-A7E2-E180FB04C623}" presName="horzTwo" presStyleCnt="0"/>
      <dgm:spPr/>
    </dgm:pt>
    <dgm:pt modelId="{A117F71C-9ECD-4842-A334-29E8023A907E}" type="pres">
      <dgm:prSet presAssocID="{8DF010EF-2E15-4B4C-B188-3BE6A215B8DE}" presName="vertThree" presStyleCnt="0"/>
      <dgm:spPr/>
    </dgm:pt>
    <dgm:pt modelId="{679DEC6D-5A6B-435A-A358-468578F35DF9}" type="pres">
      <dgm:prSet presAssocID="{8DF010EF-2E15-4B4C-B188-3BE6A215B8DE}" presName="txThree" presStyleLbl="node3" presStyleIdx="2" presStyleCnt="4">
        <dgm:presLayoutVars>
          <dgm:chPref val="3"/>
        </dgm:presLayoutVars>
      </dgm:prSet>
      <dgm:spPr/>
    </dgm:pt>
    <dgm:pt modelId="{A160F954-E9D1-4492-B4BD-BCA3745D2DE0}" type="pres">
      <dgm:prSet presAssocID="{8DF010EF-2E15-4B4C-B188-3BE6A215B8DE}" presName="horzThree" presStyleCnt="0"/>
      <dgm:spPr/>
    </dgm:pt>
    <dgm:pt modelId="{A7106BCF-BE56-4D9A-B49E-64B0FFD75873}" type="pres">
      <dgm:prSet presAssocID="{E23FE165-AFE9-46AC-8490-7A97BED542B6}" presName="sibSpaceThree" presStyleCnt="0"/>
      <dgm:spPr/>
    </dgm:pt>
    <dgm:pt modelId="{9C039928-A290-40E4-BE06-F17C6AA10BB6}" type="pres">
      <dgm:prSet presAssocID="{2A806D59-3150-4436-8A18-74C4D5929BED}" presName="vertThree" presStyleCnt="0"/>
      <dgm:spPr/>
    </dgm:pt>
    <dgm:pt modelId="{375DFF4C-C7F0-4C0F-A71E-47954237F680}" type="pres">
      <dgm:prSet presAssocID="{2A806D59-3150-4436-8A18-74C4D5929BED}" presName="txThree" presStyleLbl="node3" presStyleIdx="3" presStyleCnt="4">
        <dgm:presLayoutVars>
          <dgm:chPref val="3"/>
        </dgm:presLayoutVars>
      </dgm:prSet>
      <dgm:spPr/>
    </dgm:pt>
    <dgm:pt modelId="{ABB9E5F0-3D0B-40CB-B73F-7629929C2569}" type="pres">
      <dgm:prSet presAssocID="{2A806D59-3150-4436-8A18-74C4D5929BED}" presName="horzThree" presStyleCnt="0"/>
      <dgm:spPr/>
    </dgm:pt>
  </dgm:ptLst>
  <dgm:cxnLst>
    <dgm:cxn modelId="{07D32F58-9871-49C7-ABA4-AE6FDDA534A5}" type="presOf" srcId="{8DF010EF-2E15-4B4C-B188-3BE6A215B8DE}" destId="{679DEC6D-5A6B-435A-A358-468578F35DF9}" srcOrd="0" destOrd="0" presId="urn:microsoft.com/office/officeart/2005/8/layout/hierarchy4"/>
    <dgm:cxn modelId="{BB29DBB3-16D8-418E-AE54-C0C0A26A9F5A}" type="presOf" srcId="{6D3AAA25-AE3E-4AA5-89FF-C95226CB3591}" destId="{7635F4C9-B5D5-4484-9D3A-D5D2D2E7FBA6}" srcOrd="0" destOrd="0" presId="urn:microsoft.com/office/officeart/2005/8/layout/hierarchy4"/>
    <dgm:cxn modelId="{75F73511-DF35-40E6-9289-0174C5259DE0}" type="presOf" srcId="{2A806D59-3150-4436-8A18-74C4D5929BED}" destId="{375DFF4C-C7F0-4C0F-A71E-47954237F680}" srcOrd="0" destOrd="0" presId="urn:microsoft.com/office/officeart/2005/8/layout/hierarchy4"/>
    <dgm:cxn modelId="{D1B17A6E-B1B7-4EA0-8CD3-D73D6E28CEC3}" type="presOf" srcId="{394E85D3-239A-4E71-9744-DA328873F70F}" destId="{DCBB2CCF-721E-41BC-9A92-1A71C1153E4C}" srcOrd="0" destOrd="0" presId="urn:microsoft.com/office/officeart/2005/8/layout/hierarchy4"/>
    <dgm:cxn modelId="{4CB7139A-4AF9-4743-BF13-DA5A625D9714}" srcId="{F8104021-7F70-43F6-A7E2-E180FB04C623}" destId="{2A806D59-3150-4436-8A18-74C4D5929BED}" srcOrd="1" destOrd="0" parTransId="{6A7862F3-24E5-4DF7-8E36-DFB537C71D4C}" sibTransId="{70A3884F-422E-4EA3-B178-28DC47FFB133}"/>
    <dgm:cxn modelId="{A66C6578-4D50-4F32-B745-D935372E56CA}" type="presOf" srcId="{C937BE48-46EA-4AAF-BA4B-4B547BD8BAB2}" destId="{BAC485C4-B61E-48B8-BC29-F4ECAB49E9CA}" srcOrd="0" destOrd="0" presId="urn:microsoft.com/office/officeart/2005/8/layout/hierarchy4"/>
    <dgm:cxn modelId="{4FCAC11F-A0C5-4EB6-A24C-0FC9A103E9F8}" srcId="{C937BE48-46EA-4AAF-BA4B-4B547BD8BAB2}" destId="{394E85D3-239A-4E71-9744-DA328873F70F}" srcOrd="0" destOrd="0" parTransId="{953F1965-0C2B-41E7-A260-794410B02954}" sibTransId="{76B946E7-33DB-484A-A5C4-EF6A8807D93E}"/>
    <dgm:cxn modelId="{D31E0C74-FEC6-4D1D-B857-045F4C00BAA1}" srcId="{6D3AAA25-AE3E-4AA5-89FF-C95226CB3591}" destId="{B23DAA86-738D-4440-89DB-E13BE078C34B}" srcOrd="1" destOrd="0" parTransId="{435F2772-B0BF-4ACD-9448-E10973A74F2E}" sibTransId="{3DF9732D-33BD-4CE6-B19C-C7AB6420B5E1}"/>
    <dgm:cxn modelId="{252BB7E3-9375-470E-8AA2-A67C36FFF10E}" type="presOf" srcId="{F8104021-7F70-43F6-A7E2-E180FB04C623}" destId="{7F5ABFDC-3EE4-4E56-8F19-5285AD02CDC3}" srcOrd="0" destOrd="0" presId="urn:microsoft.com/office/officeart/2005/8/layout/hierarchy4"/>
    <dgm:cxn modelId="{0F005160-BB7F-4C41-BABD-6BAA78B120AA}" type="presOf" srcId="{E56FDB67-AE28-4F10-9FE4-B04C1CFE8723}" destId="{C12F5B05-31AF-4E23-A067-092607A7E6C8}" srcOrd="0" destOrd="0" presId="urn:microsoft.com/office/officeart/2005/8/layout/hierarchy4"/>
    <dgm:cxn modelId="{8ADA0710-397E-477A-9A7C-67274F7C339B}" srcId="{394E85D3-239A-4E71-9744-DA328873F70F}" destId="{F8104021-7F70-43F6-A7E2-E180FB04C623}" srcOrd="1" destOrd="0" parTransId="{936F6F54-7452-45BC-A6E5-A8626D35DEFF}" sibTransId="{21F7ED47-C87F-4D95-BECC-79733B0BB9BE}"/>
    <dgm:cxn modelId="{2E58FF9C-9292-4752-961F-70FE3AC57CF5}" srcId="{394E85D3-239A-4E71-9744-DA328873F70F}" destId="{6D3AAA25-AE3E-4AA5-89FF-C95226CB3591}" srcOrd="0" destOrd="0" parTransId="{DA804E44-7107-4A30-867D-22044FBE7CCE}" sibTransId="{153E1111-3B7F-4359-AFA9-2AD3AEFB7A6F}"/>
    <dgm:cxn modelId="{6C469AA1-C7F4-4825-8534-C35E773746B1}" srcId="{6D3AAA25-AE3E-4AA5-89FF-C95226CB3591}" destId="{E56FDB67-AE28-4F10-9FE4-B04C1CFE8723}" srcOrd="0" destOrd="0" parTransId="{F7663FE1-C0D8-488C-93DB-3545778D6430}" sibTransId="{C0CA52A9-E531-42FA-BAB2-952E6829B981}"/>
    <dgm:cxn modelId="{D9F1AF8A-CE0C-4097-AAA2-43AA1313209E}" type="presOf" srcId="{B23DAA86-738D-4440-89DB-E13BE078C34B}" destId="{8468A43C-32ED-4475-8BDA-E8ED29D9C6F2}" srcOrd="0" destOrd="0" presId="urn:microsoft.com/office/officeart/2005/8/layout/hierarchy4"/>
    <dgm:cxn modelId="{1481F11D-ED8A-4ED9-80B0-D9762EB85F42}" srcId="{F8104021-7F70-43F6-A7E2-E180FB04C623}" destId="{8DF010EF-2E15-4B4C-B188-3BE6A215B8DE}" srcOrd="0" destOrd="0" parTransId="{DE1D5625-F33F-4153-96DE-068426C09576}" sibTransId="{E23FE165-AFE9-46AC-8490-7A97BED542B6}"/>
    <dgm:cxn modelId="{D268F75D-FAFA-4436-B53C-277344286F68}" type="presParOf" srcId="{BAC485C4-B61E-48B8-BC29-F4ECAB49E9CA}" destId="{A17379AD-86C5-437D-9A6B-75A7D5ABF253}" srcOrd="0" destOrd="0" presId="urn:microsoft.com/office/officeart/2005/8/layout/hierarchy4"/>
    <dgm:cxn modelId="{B8C0F482-4144-47AA-B76E-A9AB604A12C8}" type="presParOf" srcId="{A17379AD-86C5-437D-9A6B-75A7D5ABF253}" destId="{DCBB2CCF-721E-41BC-9A92-1A71C1153E4C}" srcOrd="0" destOrd="0" presId="urn:microsoft.com/office/officeart/2005/8/layout/hierarchy4"/>
    <dgm:cxn modelId="{D2878092-6163-4245-A6DE-C3E036FFA8FE}" type="presParOf" srcId="{A17379AD-86C5-437D-9A6B-75A7D5ABF253}" destId="{25E5D94C-D206-4D37-827F-8AB83B5E1019}" srcOrd="1" destOrd="0" presId="urn:microsoft.com/office/officeart/2005/8/layout/hierarchy4"/>
    <dgm:cxn modelId="{874A9536-BED7-4160-A42D-F4E216A8CF02}" type="presParOf" srcId="{A17379AD-86C5-437D-9A6B-75A7D5ABF253}" destId="{B46288AE-15C7-4B14-A326-B2AA87196A1C}" srcOrd="2" destOrd="0" presId="urn:microsoft.com/office/officeart/2005/8/layout/hierarchy4"/>
    <dgm:cxn modelId="{11978142-6B3D-4BDC-9FAC-6B2E499F9915}" type="presParOf" srcId="{B46288AE-15C7-4B14-A326-B2AA87196A1C}" destId="{99EC7542-A204-4801-A31D-931CD0485DE3}" srcOrd="0" destOrd="0" presId="urn:microsoft.com/office/officeart/2005/8/layout/hierarchy4"/>
    <dgm:cxn modelId="{ECBD3178-4B3F-40D8-B4A1-F6167F2902E5}" type="presParOf" srcId="{99EC7542-A204-4801-A31D-931CD0485DE3}" destId="{7635F4C9-B5D5-4484-9D3A-D5D2D2E7FBA6}" srcOrd="0" destOrd="0" presId="urn:microsoft.com/office/officeart/2005/8/layout/hierarchy4"/>
    <dgm:cxn modelId="{666A1C4C-7DAB-4A88-AA16-C55F69165E16}" type="presParOf" srcId="{99EC7542-A204-4801-A31D-931CD0485DE3}" destId="{C16377FC-6174-453E-9E5F-7555F01E8B93}" srcOrd="1" destOrd="0" presId="urn:microsoft.com/office/officeart/2005/8/layout/hierarchy4"/>
    <dgm:cxn modelId="{E0A8890D-3726-4474-8FE5-8786743D1515}" type="presParOf" srcId="{99EC7542-A204-4801-A31D-931CD0485DE3}" destId="{77693225-E6AA-4BFB-A139-4338C1E050D9}" srcOrd="2" destOrd="0" presId="urn:microsoft.com/office/officeart/2005/8/layout/hierarchy4"/>
    <dgm:cxn modelId="{9127888F-88AA-48C6-B656-91B4481B7738}" type="presParOf" srcId="{77693225-E6AA-4BFB-A139-4338C1E050D9}" destId="{83480C8C-77BD-463C-840A-BCA4C0A6F8BA}" srcOrd="0" destOrd="0" presId="urn:microsoft.com/office/officeart/2005/8/layout/hierarchy4"/>
    <dgm:cxn modelId="{364655D8-C283-4991-8C59-1C96243F1736}" type="presParOf" srcId="{83480C8C-77BD-463C-840A-BCA4C0A6F8BA}" destId="{C12F5B05-31AF-4E23-A067-092607A7E6C8}" srcOrd="0" destOrd="0" presId="urn:microsoft.com/office/officeart/2005/8/layout/hierarchy4"/>
    <dgm:cxn modelId="{90F886CA-2B4C-4E7B-860C-987059D826DD}" type="presParOf" srcId="{83480C8C-77BD-463C-840A-BCA4C0A6F8BA}" destId="{C207C535-29F4-4232-9720-D5C660CAAA27}" srcOrd="1" destOrd="0" presId="urn:microsoft.com/office/officeart/2005/8/layout/hierarchy4"/>
    <dgm:cxn modelId="{EA3A3343-57E6-4B08-9652-B1E77D5730BE}" type="presParOf" srcId="{77693225-E6AA-4BFB-A139-4338C1E050D9}" destId="{23285583-9128-498D-862A-F6C4F42C5766}" srcOrd="1" destOrd="0" presId="urn:microsoft.com/office/officeart/2005/8/layout/hierarchy4"/>
    <dgm:cxn modelId="{2DBF0147-1A59-47D7-AAF2-756699B2A509}" type="presParOf" srcId="{77693225-E6AA-4BFB-A139-4338C1E050D9}" destId="{D4F23590-873B-4613-BE3D-EBDA7701C198}" srcOrd="2" destOrd="0" presId="urn:microsoft.com/office/officeart/2005/8/layout/hierarchy4"/>
    <dgm:cxn modelId="{ECDD289B-F0DB-4FB1-B840-F555FFF584D7}" type="presParOf" srcId="{D4F23590-873B-4613-BE3D-EBDA7701C198}" destId="{8468A43C-32ED-4475-8BDA-E8ED29D9C6F2}" srcOrd="0" destOrd="0" presId="urn:microsoft.com/office/officeart/2005/8/layout/hierarchy4"/>
    <dgm:cxn modelId="{63234696-09EB-41CD-9F22-DAA6A3BDBBAD}" type="presParOf" srcId="{D4F23590-873B-4613-BE3D-EBDA7701C198}" destId="{288EB767-4107-48BB-BC93-59DD4B6A484D}" srcOrd="1" destOrd="0" presId="urn:microsoft.com/office/officeart/2005/8/layout/hierarchy4"/>
    <dgm:cxn modelId="{6BF6089D-AF97-42F3-B90F-2732A9E2EB02}" type="presParOf" srcId="{B46288AE-15C7-4B14-A326-B2AA87196A1C}" destId="{0BC8E6DF-ADFF-4BD5-9201-5EF8E91A8E9C}" srcOrd="1" destOrd="0" presId="urn:microsoft.com/office/officeart/2005/8/layout/hierarchy4"/>
    <dgm:cxn modelId="{035BC91F-6DCE-4A34-92EE-494D9FF25B25}" type="presParOf" srcId="{B46288AE-15C7-4B14-A326-B2AA87196A1C}" destId="{66779D45-6D17-4EE7-B1E9-2994E8B269C0}" srcOrd="2" destOrd="0" presId="urn:microsoft.com/office/officeart/2005/8/layout/hierarchy4"/>
    <dgm:cxn modelId="{E29D1E70-7A1C-4D42-A867-69CEAAEAE04E}" type="presParOf" srcId="{66779D45-6D17-4EE7-B1E9-2994E8B269C0}" destId="{7F5ABFDC-3EE4-4E56-8F19-5285AD02CDC3}" srcOrd="0" destOrd="0" presId="urn:microsoft.com/office/officeart/2005/8/layout/hierarchy4"/>
    <dgm:cxn modelId="{C7FEA65C-50D9-4AC7-9A77-47CC3501AE35}" type="presParOf" srcId="{66779D45-6D17-4EE7-B1E9-2994E8B269C0}" destId="{7CDE9843-A76C-4D6D-9621-7C89770A7812}" srcOrd="1" destOrd="0" presId="urn:microsoft.com/office/officeart/2005/8/layout/hierarchy4"/>
    <dgm:cxn modelId="{3754FAC4-EB50-4454-A07F-8A17D4CD5607}" type="presParOf" srcId="{66779D45-6D17-4EE7-B1E9-2994E8B269C0}" destId="{91FF9DD3-C059-4869-986A-152246FC9723}" srcOrd="2" destOrd="0" presId="urn:microsoft.com/office/officeart/2005/8/layout/hierarchy4"/>
    <dgm:cxn modelId="{64E86C09-6DD4-49D3-90FF-C03FE3B96C00}" type="presParOf" srcId="{91FF9DD3-C059-4869-986A-152246FC9723}" destId="{A117F71C-9ECD-4842-A334-29E8023A907E}" srcOrd="0" destOrd="0" presId="urn:microsoft.com/office/officeart/2005/8/layout/hierarchy4"/>
    <dgm:cxn modelId="{1D1821AB-A1C1-4FDC-AD1F-AEA45130F7B7}" type="presParOf" srcId="{A117F71C-9ECD-4842-A334-29E8023A907E}" destId="{679DEC6D-5A6B-435A-A358-468578F35DF9}" srcOrd="0" destOrd="0" presId="urn:microsoft.com/office/officeart/2005/8/layout/hierarchy4"/>
    <dgm:cxn modelId="{43294A96-6D44-469E-B4A5-8BDF6D6B6465}" type="presParOf" srcId="{A117F71C-9ECD-4842-A334-29E8023A907E}" destId="{A160F954-E9D1-4492-B4BD-BCA3745D2DE0}" srcOrd="1" destOrd="0" presId="urn:microsoft.com/office/officeart/2005/8/layout/hierarchy4"/>
    <dgm:cxn modelId="{FCACE4D5-3909-48FB-9ACC-0EAA84700749}" type="presParOf" srcId="{91FF9DD3-C059-4869-986A-152246FC9723}" destId="{A7106BCF-BE56-4D9A-B49E-64B0FFD75873}" srcOrd="1" destOrd="0" presId="urn:microsoft.com/office/officeart/2005/8/layout/hierarchy4"/>
    <dgm:cxn modelId="{0479571D-2838-42A5-BDB6-DE8013A836D7}" type="presParOf" srcId="{91FF9DD3-C059-4869-986A-152246FC9723}" destId="{9C039928-A290-40E4-BE06-F17C6AA10BB6}" srcOrd="2" destOrd="0" presId="urn:microsoft.com/office/officeart/2005/8/layout/hierarchy4"/>
    <dgm:cxn modelId="{E8B9F4DF-2572-4FB2-9A5B-EF77A3955DC5}" type="presParOf" srcId="{9C039928-A290-40E4-BE06-F17C6AA10BB6}" destId="{375DFF4C-C7F0-4C0F-A71E-47954237F680}" srcOrd="0" destOrd="0" presId="urn:microsoft.com/office/officeart/2005/8/layout/hierarchy4"/>
    <dgm:cxn modelId="{21C3AFCE-59A7-4D3D-9354-809FF053A890}" type="presParOf" srcId="{9C039928-A290-40E4-BE06-F17C6AA10BB6}" destId="{ABB9E5F0-3D0B-40CB-B73F-7629929C25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B2CCF-721E-41BC-9A92-1A71C1153E4C}">
      <dsp:nvSpPr>
        <dsp:cNvPr id="0" name=""/>
        <dsp:cNvSpPr/>
      </dsp:nvSpPr>
      <dsp:spPr>
        <a:xfrm>
          <a:off x="1406" y="1105"/>
          <a:ext cx="3807187" cy="944649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Types of Pets</a:t>
          </a:r>
          <a:endParaRPr lang="en-US" sz="4100" kern="1200" dirty="0"/>
        </a:p>
      </dsp:txBody>
      <dsp:txXfrm>
        <a:off x="29074" y="28773"/>
        <a:ext cx="3751851" cy="889313"/>
      </dsp:txXfrm>
    </dsp:sp>
    <dsp:sp modelId="{7635F4C9-B5D5-4484-9D3A-D5D2D2E7FBA6}">
      <dsp:nvSpPr>
        <dsp:cNvPr id="0" name=""/>
        <dsp:cNvSpPr/>
      </dsp:nvSpPr>
      <dsp:spPr>
        <a:xfrm>
          <a:off x="1406" y="1013575"/>
          <a:ext cx="1865229" cy="94464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Domestic Pets</a:t>
          </a:r>
          <a:endParaRPr lang="en-US" sz="2500" kern="1200" dirty="0"/>
        </a:p>
      </dsp:txBody>
      <dsp:txXfrm>
        <a:off x="29074" y="1041243"/>
        <a:ext cx="1809893" cy="889313"/>
      </dsp:txXfrm>
    </dsp:sp>
    <dsp:sp modelId="{C12F5B05-31AF-4E23-A067-092607A7E6C8}">
      <dsp:nvSpPr>
        <dsp:cNvPr id="0" name=""/>
        <dsp:cNvSpPr/>
      </dsp:nvSpPr>
      <dsp:spPr>
        <a:xfrm>
          <a:off x="1406" y="2026045"/>
          <a:ext cx="913432" cy="94464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Dogs</a:t>
          </a:r>
          <a:endParaRPr lang="en-US" sz="1600" kern="1200" dirty="0"/>
        </a:p>
      </dsp:txBody>
      <dsp:txXfrm>
        <a:off x="28160" y="2052799"/>
        <a:ext cx="859924" cy="891141"/>
      </dsp:txXfrm>
    </dsp:sp>
    <dsp:sp modelId="{8468A43C-32ED-4475-8BDA-E8ED29D9C6F2}">
      <dsp:nvSpPr>
        <dsp:cNvPr id="0" name=""/>
        <dsp:cNvSpPr/>
      </dsp:nvSpPr>
      <dsp:spPr>
        <a:xfrm>
          <a:off x="953203" y="2026045"/>
          <a:ext cx="913432" cy="94464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Cats</a:t>
          </a:r>
          <a:endParaRPr lang="en-US" sz="1600" kern="1200" dirty="0"/>
        </a:p>
      </dsp:txBody>
      <dsp:txXfrm>
        <a:off x="979957" y="2052799"/>
        <a:ext cx="859924" cy="891141"/>
      </dsp:txXfrm>
    </dsp:sp>
    <dsp:sp modelId="{7F5ABFDC-3EE4-4E56-8F19-5285AD02CDC3}">
      <dsp:nvSpPr>
        <dsp:cNvPr id="0" name=""/>
        <dsp:cNvSpPr/>
      </dsp:nvSpPr>
      <dsp:spPr>
        <a:xfrm>
          <a:off x="1943364" y="1013575"/>
          <a:ext cx="1865229" cy="9446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Exotic Pets</a:t>
          </a:r>
          <a:endParaRPr lang="en-US" sz="2500" kern="1200" dirty="0"/>
        </a:p>
      </dsp:txBody>
      <dsp:txXfrm>
        <a:off x="1971032" y="1041243"/>
        <a:ext cx="1809893" cy="889313"/>
      </dsp:txXfrm>
    </dsp:sp>
    <dsp:sp modelId="{679DEC6D-5A6B-435A-A358-468578F35DF9}">
      <dsp:nvSpPr>
        <dsp:cNvPr id="0" name=""/>
        <dsp:cNvSpPr/>
      </dsp:nvSpPr>
      <dsp:spPr>
        <a:xfrm>
          <a:off x="1943364" y="2026045"/>
          <a:ext cx="913432" cy="9446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Parakeet</a:t>
          </a:r>
          <a:endParaRPr lang="en-US" sz="1600" kern="1200" dirty="0"/>
        </a:p>
      </dsp:txBody>
      <dsp:txXfrm>
        <a:off x="1970118" y="2052799"/>
        <a:ext cx="859924" cy="891141"/>
      </dsp:txXfrm>
    </dsp:sp>
    <dsp:sp modelId="{375DFF4C-C7F0-4C0F-A71E-47954237F680}">
      <dsp:nvSpPr>
        <dsp:cNvPr id="0" name=""/>
        <dsp:cNvSpPr/>
      </dsp:nvSpPr>
      <dsp:spPr>
        <a:xfrm>
          <a:off x="2895160" y="2026045"/>
          <a:ext cx="913432" cy="9446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Terrapin</a:t>
          </a:r>
          <a:endParaRPr lang="en-US" sz="1600" kern="1200" dirty="0"/>
        </a:p>
      </dsp:txBody>
      <dsp:txXfrm>
        <a:off x="2921914" y="2052799"/>
        <a:ext cx="859924" cy="891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D6D84-5B8C-4C4C-9465-E9185D2FF81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7F35-538A-489D-A0F1-C5EDB5D67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800100"/>
            <a:ext cx="3048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9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5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2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3CD55DF-32FF-4735-8457-E10995ABB1F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8537D7D-F973-4EB8-B84F-024AA0C2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52400" y="114300"/>
            <a:ext cx="7924800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6600" u="non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Types of Pets</a:t>
            </a:r>
            <a:endParaRPr lang="en-US" sz="6600" u="none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7300"/>
            <a:ext cx="891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eclguest\Documents\My Work Folder\2_Image Resources\Pet Pictures\dog_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"/>
            <a:ext cx="1981200" cy="1485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6421582" y="5067300"/>
            <a:ext cx="2646218" cy="453736"/>
            <a:chOff x="5181600" y="3238500"/>
            <a:chExt cx="2646218" cy="453736"/>
          </a:xfr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Action Button: Back or Previous 9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5715000" y="3238500"/>
              <a:ext cx="533400" cy="45373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ction Button: Forward or Next 10">
              <a:hlinkClick r:id="" action="ppaction://hlinkshowjump?jump=nextslide" highlightClick="1"/>
            </p:cNvPr>
            <p:cNvSpPr/>
            <p:nvPr userDrawn="1"/>
          </p:nvSpPr>
          <p:spPr>
            <a:xfrm>
              <a:off x="6781800" y="3238500"/>
              <a:ext cx="533400" cy="453736"/>
            </a:xfrm>
            <a:prstGeom prst="actionButtonForwardNex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ction Button: Home 11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6248400" y="3238500"/>
              <a:ext cx="533400" cy="453736"/>
            </a:xfrm>
            <a:prstGeom prst="actionButtonHo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5181600" y="3238500"/>
              <a:ext cx="533400" cy="453736"/>
            </a:xfrm>
            <a:prstGeom prst="actionButtonBeginning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End 13">
              <a:hlinkClick r:id="" action="ppaction://hlinkshowjump?jump=lastslide" highlightClick="1"/>
            </p:cNvPr>
            <p:cNvSpPr/>
            <p:nvPr userDrawn="1"/>
          </p:nvSpPr>
          <p:spPr>
            <a:xfrm>
              <a:off x="7315200" y="3238500"/>
              <a:ext cx="512618" cy="453736"/>
            </a:xfrm>
            <a:prstGeom prst="actionButtonEn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499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oros.org.mk/konkurs/077/domasni_milenici_e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animals.howstuffworks.com/mammals/dog-info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6.jpeg"/><Relationship Id="rId5" Type="http://schemas.openxmlformats.org/officeDocument/2006/relationships/hyperlink" Target="http://animals.howstuffworks.com/pets/domestic-cat-info5.htm" TargetMode="External"/><Relationship Id="rId4" Type="http://schemas.openxmlformats.org/officeDocument/2006/relationships/hyperlink" Target="http://en.wikipedia.org/wiki/List_of_cat_bree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0" y="87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97" y="1485900"/>
            <a:ext cx="4918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WELCOME!</a:t>
            </a:r>
          </a:p>
          <a:p>
            <a:endParaRPr lang="en-US" sz="1600" dirty="0" smtClean="0"/>
          </a:p>
          <a:p>
            <a:r>
              <a:rPr lang="en-US" sz="1600" dirty="0" smtClean="0"/>
              <a:t>This is a module to teach you all about the different types of pets.</a:t>
            </a:r>
          </a:p>
          <a:p>
            <a:endParaRPr lang="en-US" sz="1600" dirty="0" smtClean="0"/>
          </a:p>
          <a:p>
            <a:r>
              <a:rPr lang="en-US" sz="1600" dirty="0" smtClean="0"/>
              <a:t>This knowledge may help you decide which type of pet to get.</a:t>
            </a:r>
          </a:p>
          <a:p>
            <a:endParaRPr lang="en-US" sz="1600" dirty="0" smtClean="0"/>
          </a:p>
          <a:p>
            <a:r>
              <a:rPr lang="en-US" sz="1600" dirty="0" smtClean="0"/>
              <a:t>Click a particular topic in the Navigation Map on the right to go to a particular topic.</a:t>
            </a:r>
          </a:p>
          <a:p>
            <a:endParaRPr lang="en-US" sz="1600" dirty="0" smtClean="0"/>
          </a:p>
          <a:p>
            <a:r>
              <a:rPr lang="en-US" sz="1600" dirty="0" smtClean="0"/>
              <a:t>Or use the navigation buttons at the bottom right to move between the pages or to return to this Home page.</a:t>
            </a:r>
          </a:p>
          <a:p>
            <a:endParaRPr lang="en-US" sz="1600" dirty="0" smtClean="0"/>
          </a:p>
          <a:p>
            <a:r>
              <a:rPr lang="en-US" sz="1600" dirty="0" smtClean="0"/>
              <a:t>Enjoy the module!</a:t>
            </a:r>
            <a:endParaRPr lang="en-US" sz="1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3797399"/>
              </p:ext>
            </p:extLst>
          </p:nvPr>
        </p:nvGraphicFramePr>
        <p:xfrm>
          <a:off x="5181600" y="2019300"/>
          <a:ext cx="3810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2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0" y="87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1" y="1467683"/>
            <a:ext cx="4495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DOMESTIC PETS</a:t>
            </a:r>
          </a:p>
          <a:p>
            <a:endParaRPr lang="en-US" sz="1400" dirty="0" smtClean="0"/>
          </a:p>
          <a:p>
            <a:r>
              <a:rPr lang="en-US" sz="1400" dirty="0" smtClean="0"/>
              <a:t>Generally domestic pets are animals that one keeps in a dwelling.</a:t>
            </a:r>
          </a:p>
          <a:p>
            <a:endParaRPr lang="en-US" sz="1400" dirty="0" smtClean="0"/>
          </a:p>
          <a:p>
            <a:r>
              <a:rPr lang="en-US" sz="1400" dirty="0" smtClean="0"/>
              <a:t>They are generally able to be domesticated through proper care and training.</a:t>
            </a:r>
          </a:p>
          <a:p>
            <a:endParaRPr lang="en-US" sz="1400" dirty="0" smtClean="0"/>
          </a:p>
          <a:p>
            <a:r>
              <a:rPr lang="en-US" sz="1400" dirty="0" smtClean="0"/>
              <a:t>They can be very small like a Gold fish or larger in size such as a dog.</a:t>
            </a:r>
          </a:p>
          <a:p>
            <a:endParaRPr lang="en-US" sz="1400" dirty="0" smtClean="0"/>
          </a:p>
          <a:p>
            <a:r>
              <a:rPr lang="en-US" sz="1400" dirty="0" smtClean="0"/>
              <a:t>They are most suitable for rearing and keeping in a home.</a:t>
            </a:r>
          </a:p>
          <a:p>
            <a:endParaRPr lang="en-US" sz="1400" dirty="0" smtClean="0"/>
          </a:p>
          <a:p>
            <a:r>
              <a:rPr lang="en-US" sz="1400" dirty="0" smtClean="0"/>
              <a:t>For more information on domestic pets click this </a:t>
            </a:r>
            <a:r>
              <a:rPr lang="en-US" sz="1400" dirty="0" smtClean="0">
                <a:hlinkClick r:id="rId2"/>
              </a:rPr>
              <a:t>WEB-LINK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Click the right arrow at the bottom right to see examples of two popular domestic pets - dogs and cats.</a:t>
            </a:r>
          </a:p>
          <a:p>
            <a:endParaRPr lang="en-US" sz="1400" dirty="0" smtClean="0"/>
          </a:p>
        </p:txBody>
      </p:sp>
      <p:pic>
        <p:nvPicPr>
          <p:cNvPr id="2050" name="Picture 2" descr="C:\Users\eclguest\Documents\My Work Folder\2_Image Resources\Pet Pictures\goldfish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5500"/>
            <a:ext cx="1692275" cy="1425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clguest\Documents\My Work Folder\2_Image Resources\Pet Pictures\dog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62300"/>
            <a:ext cx="1573183" cy="1573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0" y="87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57300"/>
            <a:ext cx="5257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DOGS</a:t>
            </a:r>
          </a:p>
          <a:p>
            <a:endParaRPr lang="en-US" sz="1600" dirty="0" smtClean="0"/>
          </a:p>
          <a:p>
            <a:r>
              <a:rPr lang="en-US" sz="1600" dirty="0" smtClean="0"/>
              <a:t>As the saying goes, "Dogs are man's best friend" and they can make great pets. </a:t>
            </a:r>
          </a:p>
          <a:p>
            <a:endParaRPr lang="en-US" sz="1600" dirty="0" smtClean="0"/>
          </a:p>
          <a:p>
            <a:r>
              <a:rPr lang="en-US" sz="1600" dirty="0" smtClean="0"/>
              <a:t>This is generally true if you take care good care of them and train them well.</a:t>
            </a:r>
          </a:p>
          <a:p>
            <a:endParaRPr lang="en-US" sz="1600" dirty="0" smtClean="0"/>
          </a:p>
          <a:p>
            <a:r>
              <a:rPr lang="en-US" sz="1600" dirty="0" smtClean="0"/>
              <a:t>But do be aware that not all breeds are the same.</a:t>
            </a:r>
          </a:p>
          <a:p>
            <a:endParaRPr lang="en-US" sz="1600" dirty="0" smtClean="0"/>
          </a:p>
          <a:p>
            <a:r>
              <a:rPr lang="en-US" sz="1600" dirty="0" smtClean="0"/>
              <a:t>Some dogs are more docile while are some more aggressive. Click the “Speaker” icon on the right to hear a dog barking. Do you think the dog is docile or aggressive?</a:t>
            </a:r>
          </a:p>
          <a:p>
            <a:endParaRPr lang="en-US" sz="1600" dirty="0" smtClean="0"/>
          </a:p>
          <a:p>
            <a:r>
              <a:rPr lang="en-US" sz="1600" dirty="0" smtClean="0"/>
              <a:t>For more information about dogs click this </a:t>
            </a:r>
            <a:r>
              <a:rPr lang="en-US" sz="1600" dirty="0" smtClean="0">
                <a:hlinkClick r:id="rId4"/>
              </a:rPr>
              <a:t>WEB-LINK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Or click the right arrow at the bottom right to see information about cats instead.</a:t>
            </a:r>
          </a:p>
          <a:p>
            <a:endParaRPr lang="en-US" dirty="0" smtClean="0"/>
          </a:p>
        </p:txBody>
      </p:sp>
      <p:pic>
        <p:nvPicPr>
          <p:cNvPr id="3074" name="Picture 2" descr="C:\Users\eclguest\Documents\My Work Folder\2_Image Resources\Pet Pictures\dog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0903" y="2141220"/>
            <a:ext cx="1584954" cy="1189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arking_dog_1M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36195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0" y="87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409700"/>
            <a:ext cx="4572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CATS</a:t>
            </a:r>
          </a:p>
          <a:p>
            <a:endParaRPr lang="en-US" sz="1400" dirty="0" smtClean="0"/>
          </a:p>
          <a:p>
            <a:r>
              <a:rPr lang="en-US" sz="1400" dirty="0" smtClean="0"/>
              <a:t>Cats can be make nice pets too, especially if you prefer a more docile pet. </a:t>
            </a:r>
          </a:p>
          <a:p>
            <a:endParaRPr lang="en-US" sz="1400" dirty="0" smtClean="0"/>
          </a:p>
          <a:p>
            <a:r>
              <a:rPr lang="en-US" sz="1400" dirty="0" smtClean="0"/>
              <a:t>Generally cats are not as forth coming as dogs but they can make charming pets.</a:t>
            </a:r>
          </a:p>
          <a:p>
            <a:endParaRPr lang="en-US" sz="1400" dirty="0" smtClean="0"/>
          </a:p>
          <a:p>
            <a:r>
              <a:rPr lang="en-US" sz="1400" dirty="0" smtClean="0"/>
              <a:t>Again there are many possible breeds to own. From fur-less Don Sphynx to full-fur Ragamuffins!</a:t>
            </a:r>
          </a:p>
          <a:p>
            <a:endParaRPr lang="en-US" sz="1400" dirty="0" smtClean="0"/>
          </a:p>
          <a:p>
            <a:r>
              <a:rPr lang="en-US" sz="1400" dirty="0" smtClean="0"/>
              <a:t>For more information about different breeds click this </a:t>
            </a:r>
            <a:r>
              <a:rPr lang="en-US" sz="1400" dirty="0" smtClean="0">
                <a:hlinkClick r:id="rId4"/>
              </a:rPr>
              <a:t>WEB-LINK 1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For more information about domestic cats click this </a:t>
            </a:r>
            <a:r>
              <a:rPr lang="en-US" sz="1400" dirty="0" smtClean="0">
                <a:hlinkClick r:id="rId5"/>
              </a:rPr>
              <a:t>WEB-LINK 2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Or click the right arrow at the bottom right to find out more about Exotic Pets.</a:t>
            </a:r>
          </a:p>
          <a:p>
            <a:endParaRPr lang="en-US" dirty="0" smtClean="0"/>
          </a:p>
        </p:txBody>
      </p:sp>
      <p:pic>
        <p:nvPicPr>
          <p:cNvPr id="4098" name="Picture 2" descr="C:\Users\eclguest\Documents\My Work Folder\2_Image Resources\Pet Pictures\cat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54237"/>
            <a:ext cx="1968333" cy="1312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t_Behaviours_B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40872" y="3924300"/>
            <a:ext cx="1669727" cy="704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7687" y="4533900"/>
            <a:ext cx="19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 for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0" y="87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3335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EXOTIC PETS</a:t>
            </a:r>
          </a:p>
          <a:p>
            <a:endParaRPr lang="en-US" sz="1100" dirty="0" smtClean="0"/>
          </a:p>
          <a:p>
            <a:r>
              <a:rPr lang="en-US" sz="1100" dirty="0" smtClean="0"/>
              <a:t>By definition, exotic pets are animals that not from your country of origin. </a:t>
            </a:r>
          </a:p>
          <a:p>
            <a:endParaRPr lang="en-US" sz="1100" dirty="0" smtClean="0"/>
          </a:p>
          <a:p>
            <a:r>
              <a:rPr lang="en-US" sz="1100" dirty="0" smtClean="0"/>
              <a:t>However, the general consensus is that exotic pets is any animal that is not a well-known or common domestic animal.</a:t>
            </a:r>
          </a:p>
          <a:p>
            <a:endParaRPr lang="en-US" sz="1100" dirty="0" smtClean="0"/>
          </a:p>
          <a:p>
            <a:r>
              <a:rPr lang="en-US" sz="1100" dirty="0" smtClean="0"/>
              <a:t>Do take note that exotic pets may need special food, care and enclosures. </a:t>
            </a:r>
          </a:p>
          <a:p>
            <a:endParaRPr lang="en-US" sz="1100" dirty="0" smtClean="0"/>
          </a:p>
          <a:p>
            <a:r>
              <a:rPr lang="en-US" sz="1100" dirty="0" smtClean="0"/>
              <a:t>Be aware that it may also be illegal to own certain exotic animals in your country. Do check with the authorities.</a:t>
            </a:r>
          </a:p>
          <a:p>
            <a:endParaRPr lang="en-US" sz="1100" dirty="0" smtClean="0"/>
          </a:p>
          <a:p>
            <a:r>
              <a:rPr lang="en-US" sz="1100" dirty="0" smtClean="0"/>
              <a:t>For more information about exotic pets click this WEB-LINK or watch the video on the right.</a:t>
            </a:r>
          </a:p>
          <a:p>
            <a:endParaRPr lang="en-US" sz="1100" dirty="0" smtClean="0"/>
          </a:p>
          <a:p>
            <a:r>
              <a:rPr lang="en-US" sz="1100" dirty="0" smtClean="0"/>
              <a:t>Click the right arrow at the bottom right to see examples of two popular exotic pets - parakeets and terrapins.</a:t>
            </a:r>
          </a:p>
          <a:p>
            <a:endParaRPr lang="en-US" sz="1100" dirty="0" smtClean="0"/>
          </a:p>
          <a:p>
            <a:r>
              <a:rPr lang="en-US" sz="1100" dirty="0" smtClean="0"/>
              <a:t>WEB-LINK - http://exoticpets.about.com/od/choosinganexoticpet/Choosing_an_Exotic_Pet.htm</a:t>
            </a:r>
          </a:p>
          <a:p>
            <a:endParaRPr lang="en-US" sz="1100" dirty="0" smtClean="0"/>
          </a:p>
          <a:p>
            <a:r>
              <a:rPr lang="en-US" sz="1100" dirty="0" smtClean="0"/>
              <a:t>YouTube Link - http://www.youtube.com/watch?v=Py7760Z5tlw&amp;p=F81F559F542E0BDF&amp;playnext=1&amp;index=18</a:t>
            </a:r>
          </a:p>
          <a:p>
            <a:endParaRPr lang="en-US" sz="1100" dirty="0" smtClean="0"/>
          </a:p>
          <a:p>
            <a:r>
              <a:rPr lang="en-US" sz="1100" dirty="0" err="1" smtClean="0"/>
              <a:t>Youtube</a:t>
            </a:r>
            <a:r>
              <a:rPr lang="en-US" sz="1100" dirty="0" smtClean="0"/>
              <a:t> Link 2 - http://www.youtube.com/watch?v=Py7760Z5tlw&amp;feature=more_related</a:t>
            </a:r>
            <a:endParaRPr lang="en-US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name="WindowsMediaPlayer1" r:id="rId2" imgW="1066667" imgH="2133898"/>
        </mc:Choice>
        <mc:Fallback>
          <p:control name="WindowsMediaPlayer1" r:id="rId2" imgW="1066667" imgH="213389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0" y="2552700"/>
                  <a:ext cx="1066800" cy="2133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67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0" y="87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340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PARAKEETS</a:t>
            </a:r>
          </a:p>
          <a:p>
            <a:endParaRPr lang="en-US" sz="1200" dirty="0" smtClean="0"/>
          </a:p>
          <a:p>
            <a:r>
              <a:rPr lang="en-US" sz="1200" dirty="0" smtClean="0"/>
              <a:t>Parakeets are </a:t>
            </a:r>
            <a:r>
              <a:rPr lang="en-US" sz="1200" dirty="0" err="1" smtClean="0"/>
              <a:t>coloured</a:t>
            </a:r>
            <a:r>
              <a:rPr lang="en-US" sz="1200" dirty="0" smtClean="0"/>
              <a:t> birds. Common </a:t>
            </a:r>
            <a:r>
              <a:rPr lang="en-US" sz="1200" dirty="0" err="1" smtClean="0"/>
              <a:t>colours</a:t>
            </a:r>
            <a:r>
              <a:rPr lang="en-US" sz="1200" dirty="0" smtClean="0"/>
              <a:t> are blue, yellow or green.</a:t>
            </a:r>
          </a:p>
          <a:p>
            <a:endParaRPr lang="en-US" sz="1200" dirty="0" smtClean="0"/>
          </a:p>
          <a:p>
            <a:r>
              <a:rPr lang="en-US" sz="1200" dirty="0" smtClean="0"/>
              <a:t>However, some can be very </a:t>
            </a:r>
            <a:r>
              <a:rPr lang="en-US" sz="1200" dirty="0" err="1" smtClean="0"/>
              <a:t>colourful</a:t>
            </a:r>
            <a:r>
              <a:rPr lang="en-US" sz="1200" dirty="0" smtClean="0"/>
              <a:t> like the Eastern Rosella!   </a:t>
            </a:r>
          </a:p>
          <a:p>
            <a:endParaRPr lang="en-US" sz="1200" dirty="0" smtClean="0"/>
          </a:p>
          <a:p>
            <a:r>
              <a:rPr lang="en-US" sz="1200" dirty="0" smtClean="0"/>
              <a:t>Generally, parakeet are small or medium sized species of parrots .</a:t>
            </a:r>
          </a:p>
          <a:p>
            <a:endParaRPr lang="en-US" sz="1200" dirty="0" smtClean="0"/>
          </a:p>
          <a:p>
            <a:r>
              <a:rPr lang="en-US" sz="1200" dirty="0" smtClean="0"/>
              <a:t>Click the video on the right to watch and hear a parakeet.</a:t>
            </a:r>
          </a:p>
          <a:p>
            <a:endParaRPr lang="en-US" sz="1200" dirty="0" smtClean="0"/>
          </a:p>
          <a:p>
            <a:r>
              <a:rPr lang="en-US" sz="1200" dirty="0" smtClean="0"/>
              <a:t>For more information about choosing parakeets click this WEB-LINK.</a:t>
            </a:r>
          </a:p>
          <a:p>
            <a:endParaRPr lang="en-US" sz="1200" dirty="0" smtClean="0"/>
          </a:p>
          <a:p>
            <a:r>
              <a:rPr lang="en-US" sz="1200" dirty="0" smtClean="0"/>
              <a:t>Or click the right arrow at the bottom right to move on to information about terrapins.</a:t>
            </a:r>
          </a:p>
          <a:p>
            <a:endParaRPr lang="en-US" sz="1200" dirty="0" smtClean="0"/>
          </a:p>
          <a:p>
            <a:r>
              <a:rPr lang="en-US" sz="1200" dirty="0" smtClean="0"/>
              <a:t>WEB-LINK - http://www.petplace.com/birds/choosing-a-budgie-or-parakeet/page1.aspx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10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0" y="87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220183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TERRAPINS</a:t>
            </a:r>
          </a:p>
          <a:p>
            <a:endParaRPr lang="en-US" sz="1400" dirty="0" smtClean="0"/>
          </a:p>
          <a:p>
            <a:r>
              <a:rPr lang="en-US" sz="1400" dirty="0" smtClean="0"/>
              <a:t>Terrapins are a particular species of turtles, specifically of the </a:t>
            </a:r>
            <a:r>
              <a:rPr lang="en-US" sz="1400" dirty="0" err="1" smtClean="0"/>
              <a:t>Malaclemys</a:t>
            </a:r>
            <a:r>
              <a:rPr lang="en-US" sz="1400" dirty="0" smtClean="0"/>
              <a:t> type. </a:t>
            </a:r>
          </a:p>
          <a:p>
            <a:endParaRPr lang="en-US" sz="1400" dirty="0" smtClean="0"/>
          </a:p>
          <a:p>
            <a:r>
              <a:rPr lang="en-US" sz="1400" dirty="0" smtClean="0"/>
              <a:t>These turtles are not of the sea water variety.</a:t>
            </a:r>
          </a:p>
          <a:p>
            <a:endParaRPr lang="en-US" sz="1400" dirty="0" smtClean="0"/>
          </a:p>
          <a:p>
            <a:r>
              <a:rPr lang="en-US" sz="1400" dirty="0" smtClean="0"/>
              <a:t>However, they do need brackish water to live. </a:t>
            </a:r>
          </a:p>
          <a:p>
            <a:endParaRPr lang="en-US" sz="1400" dirty="0" smtClean="0"/>
          </a:p>
          <a:p>
            <a:r>
              <a:rPr lang="en-US" sz="1400" dirty="0" smtClean="0"/>
              <a:t>Brackish water is more salty than freshwater but much less than sea water. </a:t>
            </a:r>
          </a:p>
          <a:p>
            <a:endParaRPr lang="en-US" sz="1400" dirty="0" smtClean="0"/>
          </a:p>
          <a:p>
            <a:r>
              <a:rPr lang="en-US" sz="1400" dirty="0" smtClean="0"/>
              <a:t>For more information on how to care for terrapins click this WEB-LINK. Or click the YELLOW followed by the GREEN button to watch a terrapin do a stunt!</a:t>
            </a:r>
          </a:p>
          <a:p>
            <a:endParaRPr lang="en-US" sz="1400" dirty="0" smtClean="0"/>
          </a:p>
          <a:p>
            <a:r>
              <a:rPr lang="en-US" sz="1400" dirty="0" smtClean="0"/>
              <a:t>This is the last page of this module, click the "Home" button to go back to the Welcome start page.</a:t>
            </a:r>
          </a:p>
          <a:p>
            <a:endParaRPr lang="en-US" sz="1400" dirty="0" smtClean="0"/>
          </a:p>
          <a:p>
            <a:r>
              <a:rPr lang="en-US" sz="1400" dirty="0" smtClean="0"/>
              <a:t>WEB-LINK - http://www.terrapins.co.uk/</a:t>
            </a:r>
            <a:endParaRPr lang="en-US" sz="1400" dirty="0"/>
          </a:p>
        </p:txBody>
      </p:sp>
      <p:pic>
        <p:nvPicPr>
          <p:cNvPr id="6146" name="Picture 2" descr="C:\Users\eclguest\Documents\My Work Folder\2_Image Resources\Pet Pictures\terrapin_skateboader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8241"/>
            <a:ext cx="170413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noaction" highlightClick="1"/>
          </p:cNvPr>
          <p:cNvSpPr/>
          <p:nvPr/>
        </p:nvSpPr>
        <p:spPr>
          <a:xfrm>
            <a:off x="5943600" y="3086100"/>
            <a:ext cx="762000" cy="35661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7010400" y="3086100"/>
            <a:ext cx="762000" cy="35661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00139 L 0.13108 -0.03333 L 0.24861 -0.12389 L 0.35868 -0.35055 L 0.32951 -0.55722 L 0.18437 -0.66917 L -0.14896 -0.71333 L -0.37222 -0.6825 L -0.43889 -0.3825 L -0.39549 -0.16 L -0.24549 0.01472 L 0.09444 0.00139 Z " pathEditMode="relative" ptsTypes="AAAAAAAAAAAA">
                                      <p:cBhvr>
                                        <p:cTn id="13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710</Words>
  <Application>Microsoft Office PowerPoint</Application>
  <PresentationFormat>On-screen Show (16:10)</PresentationFormat>
  <Paragraphs>114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Institute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eclguest</dc:creator>
  <cp:lastModifiedBy>eclguest</cp:lastModifiedBy>
  <cp:revision>14</cp:revision>
  <dcterms:created xsi:type="dcterms:W3CDTF">2017-06-14T03:10:46Z</dcterms:created>
  <dcterms:modified xsi:type="dcterms:W3CDTF">2017-06-14T06:02:30Z</dcterms:modified>
</cp:coreProperties>
</file>