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9" r:id="rId5"/>
    <p:sldId id="260" r:id="rId6"/>
    <p:sldId id="264" r:id="rId7"/>
    <p:sldId id="263" r:id="rId8"/>
    <p:sldId id="261" r:id="rId9"/>
    <p:sldId id="258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8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5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95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891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85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55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44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70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1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2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7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1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7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57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16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6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8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384E8F9-CC9E-41C1-8A70-3DD85C7D343A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D5BCA-0943-4564-928E-3B66E83FD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3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.xml"/><Relationship Id="rId4" Type="http://schemas.openxmlformats.org/officeDocument/2006/relationships/slide" Target="slide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9228" y="2429569"/>
            <a:ext cx="9225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This is </a:t>
            </a:r>
            <a:r>
              <a:rPr lang="en-US" sz="3200" dirty="0" smtClean="0">
                <a:latin typeface="Elephant" panose="02020904090505020303" pitchFamily="18" charset="0"/>
              </a:rPr>
              <a:t>a MCQ </a:t>
            </a:r>
            <a:r>
              <a:rPr lang="en-US" sz="3200" dirty="0" smtClean="0">
                <a:latin typeface="Elephant" panose="02020904090505020303" pitchFamily="18" charset="0"/>
              </a:rPr>
              <a:t>Quiz.</a:t>
            </a:r>
          </a:p>
          <a:p>
            <a:pPr algn="ctr"/>
            <a:endParaRPr lang="en-US" sz="3200" dirty="0" smtClean="0">
              <a:latin typeface="Elephant" panose="02020904090505020303" pitchFamily="18" charset="0"/>
            </a:endParaRP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Read the question </a:t>
            </a:r>
            <a:r>
              <a:rPr lang="en-US" sz="3200" dirty="0" smtClean="0">
                <a:latin typeface="Elephant" panose="02020904090505020303" pitchFamily="18" charset="0"/>
              </a:rPr>
              <a:t>and choose 1 answer</a:t>
            </a:r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.</a:t>
            </a:r>
            <a:endParaRPr lang="en-US" sz="3200" dirty="0"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92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Yes!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Correct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7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6644"/>
            <a:ext cx="7708669" cy="95410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Qn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 1. 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Which football league is considered to be the toughest in Europe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?</a:t>
            </a:r>
            <a:endParaRPr lang="en-US" sz="28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98796"/>
            <a:ext cx="7708669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</a:rPr>
              <a:t>A.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</a:rPr>
              <a:t>English Premier League</a:t>
            </a:r>
            <a:endParaRPr lang="en-US" sz="32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lephant" panose="020209040905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870425"/>
            <a:ext cx="7708669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D. 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German </a:t>
            </a:r>
            <a:r>
              <a:rPr lang="en-US" sz="3200" dirty="0" err="1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Bundersliga</a:t>
            </a:r>
            <a:endParaRPr lang="en-US" sz="3200" dirty="0" smtClean="0">
              <a:solidFill>
                <a:schemeClr val="bg1"/>
              </a:solidFill>
              <a:effectLst/>
              <a:latin typeface="Elephant" panose="020209040905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3879882"/>
            <a:ext cx="7708669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C. 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Spanish La </a:t>
            </a:r>
            <a:r>
              <a:rPr lang="en-US" sz="3200" dirty="0" err="1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Liga</a:t>
            </a:r>
            <a:endParaRPr lang="en-US" sz="3200" dirty="0" smtClean="0">
              <a:solidFill>
                <a:schemeClr val="bg1"/>
              </a:solidFill>
              <a:effectLst/>
              <a:latin typeface="Elephant" panose="020209040905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889339"/>
            <a:ext cx="7708669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B. </a:t>
            </a:r>
            <a:r>
              <a:rPr lang="en-US" sz="3200" dirty="0" smtClean="0">
                <a:solidFill>
                  <a:schemeClr val="bg1"/>
                </a:solidFill>
                <a:effectLst/>
                <a:latin typeface="Elephant" panose="02020904090505020303" pitchFamily="18" charset="0"/>
              </a:rPr>
              <a:t>Italian Seri A</a:t>
            </a:r>
            <a:endParaRPr lang="en-US" sz="3200" dirty="0" smtClean="0">
              <a:solidFill>
                <a:schemeClr val="bg1"/>
              </a:solidFill>
              <a:effectLst/>
              <a:latin typeface="Elephant" panose="02020904090505020303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121534" y="1880743"/>
            <a:ext cx="2103121" cy="598516"/>
            <a:chOff x="8121534" y="1898796"/>
            <a:chExt cx="2103121" cy="598516"/>
          </a:xfrm>
        </p:grpSpPr>
        <p:sp>
          <p:nvSpPr>
            <p:cNvPr id="2" name="Rectangle 1">
              <a:hlinkClick r:id="rId2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2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2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121534" y="2873442"/>
            <a:ext cx="2103121" cy="598516"/>
            <a:chOff x="8121534" y="1898796"/>
            <a:chExt cx="2103121" cy="598516"/>
          </a:xfrm>
        </p:grpSpPr>
        <p:sp>
          <p:nvSpPr>
            <p:cNvPr id="11" name="Rectangle 10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121534" y="3866141"/>
            <a:ext cx="2103121" cy="598516"/>
            <a:chOff x="8121534" y="1898796"/>
            <a:chExt cx="2103121" cy="598516"/>
          </a:xfrm>
        </p:grpSpPr>
        <p:sp>
          <p:nvSpPr>
            <p:cNvPr id="14" name="Rectangle 13">
              <a:hlinkClick r:id="rId4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121534" y="4856684"/>
            <a:ext cx="2103121" cy="598516"/>
            <a:chOff x="8121534" y="1898796"/>
            <a:chExt cx="2103121" cy="598516"/>
          </a:xfrm>
        </p:grpSpPr>
        <p:sp>
          <p:nvSpPr>
            <p:cNvPr id="17" name="Rectangle 16">
              <a:hlinkClick r:id="rId4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685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No!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Wrong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474473" y="5827592"/>
            <a:ext cx="2103121" cy="598516"/>
            <a:chOff x="8121534" y="1898796"/>
            <a:chExt cx="2103121" cy="598516"/>
          </a:xfrm>
        </p:grpSpPr>
        <p:sp>
          <p:nvSpPr>
            <p:cNvPr id="7" name="Rectangle 6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2" action="ppaction://hlinksldjump"/>
            </p:cNvPr>
            <p:cNvSpPr txBox="1"/>
            <p:nvPr/>
          </p:nvSpPr>
          <p:spPr>
            <a:xfrm>
              <a:off x="8202710" y="2013392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hlinkClick r:id="rId3" action="ppaction://hlinksldjump"/>
                </a:rPr>
                <a:t>B</a:t>
              </a:r>
              <a:r>
                <a:rPr lang="en-US" dirty="0" smtClean="0">
                  <a:hlinkClick r:id="rId3" action="ppaction://hlinksldjump"/>
                </a:rPr>
                <a:t>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6880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Yes!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Correct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2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8121534" y="1880743"/>
            <a:ext cx="2103121" cy="598516"/>
            <a:chOff x="8121534" y="1898796"/>
            <a:chExt cx="2103121" cy="598516"/>
          </a:xfrm>
        </p:grpSpPr>
        <p:sp>
          <p:nvSpPr>
            <p:cNvPr id="2" name="Rectangle 1">
              <a:hlinkClick r:id="rId2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0" y="186644"/>
            <a:ext cx="7708669" cy="138499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Qn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2. 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Which football Club in Spanish La </a:t>
            </a:r>
            <a:r>
              <a:rPr lang="en-US" sz="2800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Liga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 has won the Champions League the most number of times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?</a:t>
            </a:r>
            <a:endParaRPr lang="en-US" sz="28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98796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A.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Liverpool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870425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D.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Manchester United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3879882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C.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Real Madrid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889339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B.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Barcelona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121534" y="2873442"/>
            <a:ext cx="2103121" cy="598516"/>
            <a:chOff x="8121534" y="1898796"/>
            <a:chExt cx="2103121" cy="598516"/>
          </a:xfrm>
        </p:grpSpPr>
        <p:sp>
          <p:nvSpPr>
            <p:cNvPr id="11" name="Rectangle 10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121534" y="4856684"/>
            <a:ext cx="2103121" cy="598516"/>
            <a:chOff x="8121534" y="1898796"/>
            <a:chExt cx="2103121" cy="598516"/>
          </a:xfrm>
        </p:grpSpPr>
        <p:sp>
          <p:nvSpPr>
            <p:cNvPr id="17" name="Rectangle 16">
              <a:hlinkClick r:id="rId4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124638" y="3861948"/>
            <a:ext cx="2103121" cy="598516"/>
            <a:chOff x="8121534" y="1898796"/>
            <a:chExt cx="2103121" cy="598516"/>
          </a:xfrm>
        </p:grpSpPr>
        <p:sp>
          <p:nvSpPr>
            <p:cNvPr id="20" name="Rectangle 19">
              <a:hlinkClick r:id="rId2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hlinkClick r:id="rId5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5" action="ppaction://hlinksldjump"/>
                </a:rPr>
                <a:t>Click to answer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1464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No!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Wrong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474473" y="5827592"/>
            <a:ext cx="2103121" cy="598516"/>
            <a:chOff x="8121534" y="1898796"/>
            <a:chExt cx="2103121" cy="598516"/>
          </a:xfrm>
        </p:grpSpPr>
        <p:sp>
          <p:nvSpPr>
            <p:cNvPr id="11" name="Rectangle 10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2" action="ppaction://hlinksldjump"/>
            </p:cNvPr>
            <p:cNvSpPr txBox="1"/>
            <p:nvPr/>
          </p:nvSpPr>
          <p:spPr>
            <a:xfrm>
              <a:off x="8202710" y="2013392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B</a:t>
              </a:r>
              <a:r>
                <a:rPr lang="en-US" dirty="0" smtClean="0"/>
                <a:t>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7251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Yes!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Correct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6644"/>
            <a:ext cx="7708669" cy="95410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Qn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3. 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Which football Club is the most successful in the English Premier League</a:t>
            </a:r>
            <a:r>
              <a:rPr lang="en-US" sz="28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?</a:t>
            </a:r>
            <a:endParaRPr lang="en-US" sz="28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98796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A.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Manchester United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870425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D.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Chelsea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3879882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C.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Arsenal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889339"/>
            <a:ext cx="7708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Elephant" panose="02020904090505020303" pitchFamily="18" charset="0"/>
              </a:rPr>
              <a:t>	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B. </a:t>
            </a:r>
            <a:r>
              <a:rPr lang="en-US" sz="3200" dirty="0" smtClean="0">
                <a:solidFill>
                  <a:schemeClr val="bg1"/>
                </a:solidFill>
                <a:latin typeface="Elephant" panose="02020904090505020303" pitchFamily="18" charset="0"/>
              </a:rPr>
              <a:t>Liverpool</a:t>
            </a:r>
            <a:endParaRPr lang="en-US" sz="3200" dirty="0" smtClean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121534" y="1880743"/>
            <a:ext cx="2103121" cy="598516"/>
            <a:chOff x="8121534" y="1898796"/>
            <a:chExt cx="2103121" cy="598516"/>
          </a:xfrm>
        </p:grpSpPr>
        <p:sp>
          <p:nvSpPr>
            <p:cNvPr id="2" name="Rectangle 1">
              <a:hlinkClick r:id="rId2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hlinkClick r:id="rId3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2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121534" y="2873442"/>
            <a:ext cx="2103121" cy="598516"/>
            <a:chOff x="8121534" y="1898796"/>
            <a:chExt cx="2103121" cy="598516"/>
          </a:xfrm>
        </p:grpSpPr>
        <p:sp>
          <p:nvSpPr>
            <p:cNvPr id="11" name="Rectangle 10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4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121534" y="3866141"/>
            <a:ext cx="2103121" cy="598516"/>
            <a:chOff x="8121534" y="1898796"/>
            <a:chExt cx="2103121" cy="598516"/>
          </a:xfrm>
        </p:grpSpPr>
        <p:sp>
          <p:nvSpPr>
            <p:cNvPr id="14" name="Rectangle 13">
              <a:hlinkClick r:id="rId4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hlinkClick r:id="rId4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8121534" y="4856684"/>
            <a:ext cx="2103121" cy="598516"/>
            <a:chOff x="8121534" y="1898796"/>
            <a:chExt cx="2103121" cy="598516"/>
          </a:xfrm>
        </p:grpSpPr>
        <p:sp>
          <p:nvSpPr>
            <p:cNvPr id="17" name="Rectangle 16">
              <a:hlinkClick r:id="rId4" action="ppaction://hlinksldjump"/>
            </p:cNvPr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hlinkClick r:id="rId4" action="ppaction://hlinksldjump"/>
            </p:cNvPr>
            <p:cNvSpPr txBox="1"/>
            <p:nvPr/>
          </p:nvSpPr>
          <p:spPr>
            <a:xfrm>
              <a:off x="8202710" y="200651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hlinkClick r:id="rId4" action="ppaction://hlinksldjump"/>
                </a:rPr>
                <a:t>Click to answer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7939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666" y="2644170"/>
            <a:ext cx="7708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No!</a:t>
            </a:r>
          </a:p>
          <a:p>
            <a:pPr algn="ctr"/>
            <a:r>
              <a:rPr lang="en-US" sz="3200" dirty="0" smtClean="0">
                <a:latin typeface="Elephant" panose="02020904090505020303" pitchFamily="18" charset="0"/>
              </a:rPr>
              <a:t>Wrong answer.</a:t>
            </a:r>
            <a:endParaRPr lang="en-US" sz="3200" dirty="0">
              <a:latin typeface="Elephant" panose="02020904090505020303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9474473" y="5827592"/>
            <a:ext cx="2103121" cy="598516"/>
            <a:chOff x="8121534" y="1898796"/>
            <a:chExt cx="2103121" cy="598516"/>
          </a:xfrm>
        </p:grpSpPr>
        <p:sp>
          <p:nvSpPr>
            <p:cNvPr id="11" name="Rectangle 10"/>
            <p:cNvSpPr/>
            <p:nvPr/>
          </p:nvSpPr>
          <p:spPr>
            <a:xfrm>
              <a:off x="8121534" y="1898796"/>
              <a:ext cx="2103121" cy="598516"/>
            </a:xfrm>
            <a:prstGeom prst="rect">
              <a:avLst/>
            </a:prstGeom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hlinkClick r:id="rId2" action="ppaction://hlinksldjump"/>
            </p:cNvPr>
            <p:cNvSpPr txBox="1"/>
            <p:nvPr/>
          </p:nvSpPr>
          <p:spPr>
            <a:xfrm>
              <a:off x="8202710" y="2004057"/>
              <a:ext cx="1940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B</a:t>
              </a:r>
              <a:r>
                <a:rPr lang="en-US" dirty="0" smtClean="0"/>
                <a:t>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4173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112</TotalTime>
  <Words>135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Elephant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National Institute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eclguest</dc:creator>
  <cp:lastModifiedBy>eclguest</cp:lastModifiedBy>
  <cp:revision>15</cp:revision>
  <dcterms:created xsi:type="dcterms:W3CDTF">2017-06-14T02:12:24Z</dcterms:created>
  <dcterms:modified xsi:type="dcterms:W3CDTF">2017-06-14T08:55:18Z</dcterms:modified>
</cp:coreProperties>
</file>