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69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tecnologia ed esseri viventi</a:t>
            </a:r>
            <a:br>
              <a:rPr lang="it-IT" dirty="0" smtClean="0"/>
            </a:br>
            <a:r>
              <a:rPr lang="it-IT" dirty="0" smtClean="0"/>
              <a:t>(</a:t>
            </a:r>
            <a:r>
              <a:rPr lang="it-IT" dirty="0" err="1" smtClean="0"/>
              <a:t>Zeleny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Milan </a:t>
            </a:r>
            <a:r>
              <a:rPr lang="it-IT" dirty="0" err="1" smtClean="0"/>
              <a:t>Zeleny*</a:t>
            </a:r>
            <a:r>
              <a:rPr lang="it-IT" dirty="0" smtClean="0"/>
              <a:t> dice che fra uomo e tecnologie s’istaura un complesso rapporto sistemico che impedisce di studiare singolarmente la singola componente per capire il tutto. Non c’è un rapporto di causalità fra esse, ma entrambe </a:t>
            </a:r>
            <a:r>
              <a:rPr lang="it-IT" dirty="0" err="1" smtClean="0"/>
              <a:t>co-evolvono</a:t>
            </a:r>
            <a:r>
              <a:rPr lang="it-IT" dirty="0" smtClean="0"/>
              <a:t> in una sintesi continua. Né la prima determina la seconda, né la seconda determina la prima. Né esiste una possibile linearità fra le due. Esiste, tuttavia, un principio </a:t>
            </a:r>
            <a:r>
              <a:rPr lang="it-IT" dirty="0" err="1" smtClean="0"/>
              <a:t>ologrammatico</a:t>
            </a:r>
            <a:r>
              <a:rPr lang="it-IT" dirty="0" smtClean="0"/>
              <a:t> che ci fa vedere in ciascuna di esse, l’intero sistema, il </a:t>
            </a:r>
            <a:r>
              <a:rPr lang="it-IT" i="1" dirty="0" smtClean="0"/>
              <a:t>sistema umano</a:t>
            </a:r>
            <a:r>
              <a:rPr lang="it-IT" dirty="0" smtClean="0"/>
              <a:t>, che è una sintesi delle due parti mutuamente dipendenti. Nella singola parte vedo anche l’altra e se leggo una parte, leggo anche l’altra e viceversa. Esiste una </a:t>
            </a:r>
            <a:r>
              <a:rPr lang="it-IT" dirty="0" err="1" smtClean="0"/>
              <a:t>dialogicità</a:t>
            </a:r>
            <a:r>
              <a:rPr lang="it-IT" dirty="0" smtClean="0"/>
              <a:t> stringente fra le due che fa vivere le tecnologie in funzione dell’uomo e l’uomo in funzione delle tecnologie.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0" y="6597352"/>
            <a:ext cx="78123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 smtClean="0"/>
              <a:t>(</a:t>
            </a:r>
            <a:r>
              <a:rPr lang="it-IT" sz="1000" dirty="0" err="1" smtClean="0"/>
              <a:t>Zeleny</a:t>
            </a:r>
            <a:r>
              <a:rPr lang="it-IT" sz="1000" dirty="0" smtClean="0"/>
              <a:t> M., L gestione a tecnologia superiore e la gestione della tecnologia superiore, 2007, in </a:t>
            </a:r>
            <a:r>
              <a:rPr lang="it-IT" sz="1000" dirty="0" err="1" smtClean="0"/>
              <a:t>Bocchi</a:t>
            </a:r>
            <a:r>
              <a:rPr lang="it-IT" sz="1000" dirty="0" smtClean="0"/>
              <a:t> G, </a:t>
            </a:r>
            <a:r>
              <a:rPr lang="it-IT" sz="1000" dirty="0" err="1" smtClean="0"/>
              <a:t>Ceruti</a:t>
            </a:r>
            <a:r>
              <a:rPr lang="it-IT" sz="1000" dirty="0" smtClean="0"/>
              <a:t> M., p. 378).</a:t>
            </a:r>
            <a:endParaRPr lang="it-IT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tecnologia ed esseri viventi</a:t>
            </a:r>
            <a:br>
              <a:rPr lang="it-IT" dirty="0" smtClean="0"/>
            </a:br>
            <a:r>
              <a:rPr lang="it-IT" dirty="0" smtClean="0"/>
              <a:t>(</a:t>
            </a:r>
            <a:r>
              <a:rPr lang="it-IT" dirty="0" err="1" smtClean="0"/>
              <a:t>Zeleny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Zeleny*</a:t>
            </a:r>
            <a:r>
              <a:rPr lang="it-IT" dirty="0" smtClean="0"/>
              <a:t> parla di </a:t>
            </a:r>
            <a:r>
              <a:rPr lang="it-IT" i="1" dirty="0" smtClean="0"/>
              <a:t>sistemi umani</a:t>
            </a:r>
            <a:r>
              <a:rPr lang="it-IT" dirty="0" smtClean="0"/>
              <a:t> come sistemi «che si configurano non come le società umane o i sistemi di macchine, ma come sistemi complessi, inseparabili, </a:t>
            </a:r>
            <a:r>
              <a:rPr lang="it-IT" i="1" dirty="0" smtClean="0"/>
              <a:t>simbiotici</a:t>
            </a:r>
            <a:r>
              <a:rPr lang="it-IT" dirty="0" smtClean="0"/>
              <a:t> che li comprendono ambedue. La simbiotica studia quindi i sistemi umani, e identifica il proprio oggetto nella simbiosi fra uomini e macchine» (in </a:t>
            </a:r>
            <a:r>
              <a:rPr lang="it-IT" dirty="0" err="1" smtClean="0"/>
              <a:t>Bocchi</a:t>
            </a:r>
            <a:r>
              <a:rPr lang="it-IT" dirty="0" smtClean="0"/>
              <a:t> G, </a:t>
            </a:r>
            <a:r>
              <a:rPr lang="it-IT" dirty="0" err="1" smtClean="0"/>
              <a:t>Ceruti</a:t>
            </a:r>
            <a:r>
              <a:rPr lang="it-IT" dirty="0" smtClean="0"/>
              <a:t> M., p. 378).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tecnologia ed esseri viventi</a:t>
            </a:r>
            <a:br>
              <a:rPr lang="it-IT" dirty="0" smtClean="0"/>
            </a:br>
            <a:r>
              <a:rPr lang="it-IT" dirty="0" smtClean="0"/>
              <a:t>(</a:t>
            </a:r>
            <a:r>
              <a:rPr lang="it-IT" dirty="0" err="1" smtClean="0"/>
              <a:t>Zeleny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La tecnologia fa parte di una fitta rete di relazioni con altri dispositivi </a:t>
            </a:r>
            <a:r>
              <a:rPr lang="it-IT" i="1" dirty="0" smtClean="0"/>
              <a:t>hardware</a:t>
            </a:r>
            <a:r>
              <a:rPr lang="it-IT" dirty="0" smtClean="0"/>
              <a:t>, con altro </a:t>
            </a:r>
            <a:r>
              <a:rPr lang="it-IT" i="1" dirty="0" smtClean="0"/>
              <a:t>software</a:t>
            </a:r>
            <a:r>
              <a:rPr lang="it-IT" dirty="0" smtClean="0"/>
              <a:t>, con </a:t>
            </a:r>
            <a:r>
              <a:rPr lang="it-IT" i="1" dirty="0" err="1" smtClean="0"/>
              <a:t>brainware</a:t>
            </a:r>
            <a:r>
              <a:rPr lang="it-IT" dirty="0" smtClean="0"/>
              <a:t> contigui, ma anche di una rete umana che riesce a concepire e a </a:t>
            </a:r>
            <a:r>
              <a:rPr lang="it-IT" dirty="0" err="1" smtClean="0"/>
              <a:t>co-evolvere</a:t>
            </a:r>
            <a:r>
              <a:rPr lang="it-IT" dirty="0" smtClean="0"/>
              <a:t> con tutto essa. Questa rete viene chiamata, da </a:t>
            </a:r>
            <a:r>
              <a:rPr lang="it-IT" dirty="0" err="1" smtClean="0"/>
              <a:t>Zeleny</a:t>
            </a:r>
            <a:r>
              <a:rPr lang="it-IT" dirty="0" smtClean="0"/>
              <a:t>, </a:t>
            </a:r>
            <a:r>
              <a:rPr lang="it-IT" i="1" dirty="0" smtClean="0"/>
              <a:t>rete di sostegno</a:t>
            </a:r>
            <a:r>
              <a:rPr lang="it-IT" dirty="0" smtClean="0"/>
              <a:t>. </a:t>
            </a:r>
          </a:p>
          <a:p>
            <a:r>
              <a:rPr lang="it-IT" dirty="0" smtClean="0"/>
              <a:t>Essa rappresenta il contesto che da significato alla tecnologia. </a:t>
            </a:r>
          </a:p>
          <a:p>
            <a:r>
              <a:rPr lang="it-IT" dirty="0" smtClean="0"/>
              <a:t>«la tecnologia è un’unità di </a:t>
            </a:r>
            <a:r>
              <a:rPr lang="it-IT" i="1" dirty="0" smtClean="0"/>
              <a:t>hardware</a:t>
            </a:r>
            <a:r>
              <a:rPr lang="it-IT" dirty="0" smtClean="0"/>
              <a:t>, </a:t>
            </a:r>
            <a:r>
              <a:rPr lang="it-IT" i="1" dirty="0" smtClean="0"/>
              <a:t>software</a:t>
            </a:r>
            <a:r>
              <a:rPr lang="it-IT" dirty="0" smtClean="0"/>
              <a:t> e </a:t>
            </a:r>
            <a:r>
              <a:rPr lang="it-IT" i="1" dirty="0" err="1" smtClean="0"/>
              <a:t>brainware</a:t>
            </a:r>
            <a:r>
              <a:rPr lang="it-IT" dirty="0" smtClean="0"/>
              <a:t> che è inserita nella rete di sostegno delle relazioni necessarie» (ivi, p. 382).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tecnologia ed esseri viventi</a:t>
            </a:r>
            <a:br>
              <a:rPr lang="it-IT" dirty="0" smtClean="0"/>
            </a:br>
            <a:r>
              <a:rPr lang="it-IT" dirty="0" smtClean="0"/>
              <a:t>(</a:t>
            </a:r>
            <a:r>
              <a:rPr lang="it-IT" dirty="0" err="1" smtClean="0"/>
              <a:t>Zeleny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Nella rete di sostegno (generalizzando: nella società) è possibile inserire diverse tecnologie. Alcune di queste (</a:t>
            </a:r>
            <a:r>
              <a:rPr lang="it-IT" i="1" dirty="0" smtClean="0"/>
              <a:t>tecnologie adatte</a:t>
            </a:r>
            <a:r>
              <a:rPr lang="it-IT" dirty="0" smtClean="0"/>
              <a:t>) mantengono lo stato della rete; altre (</a:t>
            </a:r>
            <a:r>
              <a:rPr lang="it-IT" i="1" dirty="0" smtClean="0"/>
              <a:t>tecnologie</a:t>
            </a:r>
            <a:r>
              <a:rPr lang="it-IT" dirty="0" smtClean="0"/>
              <a:t>) ne aumentano l’efficienza nella gestione dei compiti (in termini di qualità, di velocità e anche di quantità), tuttavia le modalità di funzionamento della rete rimangono le stesse, si migliora la loro qualità; infine altre producono delle variazioni nella rete: modificano le relazioni, i flussi informativi, le modalità di esecuzione dei compiti e anche la loro natura, in definitiva la cultura dell’organizzazione. Queste ultime sono chiamate da </a:t>
            </a:r>
            <a:r>
              <a:rPr lang="it-IT" dirty="0" err="1" smtClean="0"/>
              <a:t>Zeleny</a:t>
            </a:r>
            <a:r>
              <a:rPr lang="it-IT" dirty="0" smtClean="0"/>
              <a:t> </a:t>
            </a:r>
            <a:r>
              <a:rPr lang="it-IT" i="1" dirty="0" smtClean="0"/>
              <a:t>tecnologie superiori</a:t>
            </a:r>
            <a:r>
              <a:rPr lang="it-IT" dirty="0" smtClean="0"/>
              <a:t> e sono quelle che producono gli effetti maggiormente significativi nei </a:t>
            </a:r>
            <a:r>
              <a:rPr lang="it-IT" i="1" dirty="0" smtClean="0"/>
              <a:t>sistemi umani</a:t>
            </a:r>
            <a:r>
              <a:rPr lang="it-IT" dirty="0" smtClean="0"/>
              <a:t>; spingono a fare cose diverse e in maniera diversa, a cambiare modalità relazionale, a creare nuovi rapporti e modalità di interazione: sono maggiormente orientate ad approcci creativi che mettono in discussione apparati e tecniche precedenti.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tecnologia ed esseri viventi</a:t>
            </a:r>
            <a:br>
              <a:rPr lang="it-IT" dirty="0" smtClean="0"/>
            </a:br>
            <a:r>
              <a:rPr lang="it-IT" dirty="0" smtClean="0"/>
              <a:t>(</a:t>
            </a:r>
            <a:r>
              <a:rPr lang="it-IT" dirty="0" err="1" smtClean="0"/>
              <a:t>Zeleny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Nei sistemi umani esistono moltitudini di tecnologie, dei diversi livelli e si assiste a continui assestamenti. In genere si sviluppa un ciclo che vede l’ingresso di una tecnologia superiore; inizia poi un periodo di mutuo assestamento fra rete di sostegno e tecnologia durante il quale questa può subire degli aggiornamenti e, conseguentemente, la rete si adegua; infine la rete assorbe la tecnologia che diviene adatta e tende al mantenimento della rete stessa. In una fase intermedia la tecnologia superiore diviene una semplice tecnologia che tende a migliorare l’organizzazione della rete, ma oramai la sua portata di novità è stata assorbita.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621</Words>
  <Application>Microsoft Office PowerPoint</Application>
  <PresentationFormat>Presentazione su schermo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tecnologia ed esseri viventi (Zeleny)</vt:lpstr>
      <vt:lpstr>tecnologia ed esseri viventi (Zeleny)</vt:lpstr>
      <vt:lpstr>tecnologia ed esseri viventi (Zeleny)</vt:lpstr>
      <vt:lpstr>tecnologia ed esseri viventi (Zeleny)</vt:lpstr>
      <vt:lpstr>tecnologia ed esseri viventi (Zeleny)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giuseppe.alessandri</dc:creator>
  <cp:lastModifiedBy>giuseppe.alessandri</cp:lastModifiedBy>
  <cp:revision>76</cp:revision>
  <dcterms:created xsi:type="dcterms:W3CDTF">2017-03-21T13:57:28Z</dcterms:created>
  <dcterms:modified xsi:type="dcterms:W3CDTF">2017-03-23T15:03:29Z</dcterms:modified>
</cp:coreProperties>
</file>