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8" r:id="rId3"/>
    <p:sldId id="263" r:id="rId4"/>
    <p:sldId id="264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Gelhem</a:t>
            </a:r>
            <a:r>
              <a:rPr lang="it-IT" dirty="0" smtClean="0"/>
              <a:t>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it-IT" sz="2800" dirty="0"/>
              <a:t>	</a:t>
            </a:r>
            <a:r>
              <a:rPr lang="it-IT" sz="2800" dirty="0" err="1" smtClean="0"/>
              <a:t>Gehlen*</a:t>
            </a:r>
            <a:r>
              <a:rPr lang="it-IT" sz="2800" dirty="0" smtClean="0"/>
              <a:t> </a:t>
            </a:r>
            <a:r>
              <a:rPr lang="it-IT" sz="2800" dirty="0"/>
              <a:t>(1957) sostiene che l’uomo vive in un mondo artificiale che è fatto di oggetti, che egli stesso ha costruito per poter interagire con quello naturale che lo vede mancante di articolazioni vitali. L’uomo, a differenza degli animali che riescono a vivere nel mondo organico (naturale) o per lo meno nel loro segmento di mondo, è manchevole di autosufficienza, allora deve ricorrere alla realizzazione di artefatti che possano aiutarlo in questo.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0" y="6623774"/>
            <a:ext cx="8604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 smtClean="0"/>
              <a:t>*</a:t>
            </a:r>
            <a:r>
              <a:rPr lang="it-IT" sz="1100" dirty="0" err="1"/>
              <a:t>Gehlen</a:t>
            </a:r>
            <a:r>
              <a:rPr lang="it-IT" sz="1100" dirty="0"/>
              <a:t> A., 1957, </a:t>
            </a:r>
            <a:r>
              <a:rPr lang="it-IT" sz="1100" i="1" dirty="0" err="1"/>
              <a:t>Die</a:t>
            </a:r>
            <a:r>
              <a:rPr lang="it-IT" sz="1100" i="1" dirty="0"/>
              <a:t> </a:t>
            </a:r>
            <a:r>
              <a:rPr lang="it-IT" sz="1100" i="1" dirty="0" err="1"/>
              <a:t>Seele</a:t>
            </a:r>
            <a:r>
              <a:rPr lang="it-IT" sz="1100" i="1" dirty="0"/>
              <a:t> </a:t>
            </a:r>
            <a:r>
              <a:rPr lang="it-IT" sz="1100" i="1" dirty="0" err="1"/>
              <a:t>im</a:t>
            </a:r>
            <a:r>
              <a:rPr lang="it-IT" sz="1100" i="1" dirty="0"/>
              <a:t> </a:t>
            </a:r>
            <a:r>
              <a:rPr lang="it-IT" sz="1100" i="1" dirty="0" err="1"/>
              <a:t>technischen</a:t>
            </a:r>
            <a:r>
              <a:rPr lang="it-IT" sz="1100" i="1" dirty="0"/>
              <a:t> </a:t>
            </a:r>
            <a:r>
              <a:rPr lang="it-IT" sz="1100" i="1" dirty="0" err="1"/>
              <a:t>Zeitalter</a:t>
            </a:r>
            <a:r>
              <a:rPr lang="it-IT" sz="1100" dirty="0"/>
              <a:t>; trad. </a:t>
            </a:r>
            <a:r>
              <a:rPr lang="it-IT" sz="1100" dirty="0" err="1"/>
              <a:t>it</a:t>
            </a:r>
            <a:r>
              <a:rPr lang="it-IT" sz="1100" dirty="0"/>
              <a:t>. di </a:t>
            </a:r>
            <a:r>
              <a:rPr lang="it-IT" sz="1100" dirty="0" err="1"/>
              <a:t>Pansera</a:t>
            </a:r>
            <a:r>
              <a:rPr lang="it-IT" sz="1100" dirty="0"/>
              <a:t> M. T. P., 2003,</a:t>
            </a:r>
            <a:r>
              <a:rPr lang="it-IT" sz="1100" i="1" dirty="0"/>
              <a:t> L’Uomo nell’era della tecnica</a:t>
            </a:r>
            <a:r>
              <a:rPr lang="it-IT" sz="1100" dirty="0"/>
              <a:t>, prefazione, Armando, Roma.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Gelhem</a:t>
            </a:r>
            <a:r>
              <a:rPr lang="it-IT" dirty="0" smtClean="0"/>
              <a:t>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Autofit/>
          </a:bodyPr>
          <a:lstStyle/>
          <a:p>
            <a:r>
              <a:rPr lang="it-IT" sz="2300" dirty="0" smtClean="0"/>
              <a:t>Ne deriva che la possibilità di sopravvivenza dell’uomo è data dalla sua capacità di capire quali siano le sue esigenze e soddisfarle con la progettazione e la realizzazione di questi oggetti.</a:t>
            </a:r>
          </a:p>
          <a:p>
            <a:r>
              <a:rPr lang="it-IT" sz="2300" dirty="0" err="1" smtClean="0"/>
              <a:t>Gelhem</a:t>
            </a:r>
            <a:r>
              <a:rPr lang="it-IT" sz="2300" dirty="0" smtClean="0"/>
              <a:t> (2003, pag. 32), dice che «mancando di organi ed istinti specializzati, l’uomo non è naturalmente adattato a uno specifico ambiente, peculiare della sua specie, e di conseguenza non ha altra risorsa che trasformare con la sua intelligenza qualsiasi condizione naturale precostituita. Povero di apparato sensoriale, privo di armi, nudo, embrionale in tutto il suo </a:t>
            </a:r>
            <a:r>
              <a:rPr lang="it-IT" sz="2300" i="1" dirty="0" smtClean="0"/>
              <a:t>habitat</a:t>
            </a:r>
            <a:r>
              <a:rPr lang="it-IT" sz="2300" dirty="0" smtClean="0"/>
              <a:t>, malsicuro nei suoi istinti, egli è l’essere la cui esistenza dipende necessariamente dall’azione». </a:t>
            </a:r>
          </a:p>
          <a:p>
            <a:r>
              <a:rPr lang="it-IT" sz="2300" dirty="0" smtClean="0"/>
              <a:t>Quindi la tecnica nasce dalle imperfezioni degli organi umani che sono costretti all’azione, nel costruirle, per emanciparsi dal loro stato manchevole. </a:t>
            </a:r>
          </a:p>
          <a:p>
            <a:endParaRPr lang="it-IT"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Gelhem</a:t>
            </a:r>
            <a:r>
              <a:rPr lang="it-IT" dirty="0" smtClean="0"/>
              <a:t>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200" dirty="0" err="1" smtClean="0"/>
              <a:t>Gelhem</a:t>
            </a:r>
            <a:r>
              <a:rPr lang="it-IT" sz="2200" dirty="0" smtClean="0"/>
              <a:t> parla di 3 principi:</a:t>
            </a:r>
          </a:p>
          <a:p>
            <a:pPr lvl="1"/>
            <a:r>
              <a:rPr lang="it-IT" sz="2200" dirty="0" smtClean="0"/>
              <a:t>di </a:t>
            </a:r>
            <a:r>
              <a:rPr lang="it-IT" sz="2200" i="1" dirty="0" smtClean="0"/>
              <a:t>sostituzione</a:t>
            </a:r>
            <a:r>
              <a:rPr lang="it-IT" sz="2200" dirty="0" smtClean="0"/>
              <a:t>:  costruire degli arnesi che  si sostituiscono alle </a:t>
            </a:r>
            <a:r>
              <a:rPr lang="it-IT" sz="2200" dirty="0"/>
              <a:t>carenze </a:t>
            </a:r>
            <a:r>
              <a:rPr lang="it-IT" sz="2200" dirty="0" smtClean="0"/>
              <a:t>dell’uomo;</a:t>
            </a:r>
          </a:p>
          <a:p>
            <a:pPr lvl="1"/>
            <a:r>
              <a:rPr lang="it-IT" sz="2200" dirty="0" smtClean="0"/>
              <a:t>di </a:t>
            </a:r>
            <a:r>
              <a:rPr lang="it-IT" sz="2200" i="1" dirty="0" smtClean="0"/>
              <a:t>potenziamento</a:t>
            </a:r>
            <a:r>
              <a:rPr lang="it-IT" sz="2200" dirty="0"/>
              <a:t>, che fortifica alcune caratteristiche umane. «Il martello, il microscopio, il telefono non fanno che potenziare facoltà esistenti nel corpo umano» (ibidem</a:t>
            </a:r>
            <a:r>
              <a:rPr lang="it-IT" sz="2200" dirty="0" smtClean="0"/>
              <a:t>);</a:t>
            </a:r>
          </a:p>
          <a:p>
            <a:pPr lvl="1"/>
            <a:r>
              <a:rPr lang="it-IT" sz="2200" dirty="0" smtClean="0"/>
              <a:t>di </a:t>
            </a:r>
            <a:r>
              <a:rPr lang="it-IT" sz="2200" i="1" dirty="0" smtClean="0"/>
              <a:t>agevolazione</a:t>
            </a:r>
            <a:r>
              <a:rPr lang="it-IT" sz="2200" dirty="0"/>
              <a:t>, che permea le tecniche «volte ad alleggerire la fatica dell’organo, a disimpegnarlo e quindi in generale a permettere un risparmio di lavoro, come un veicolo su ruote rende superfluo trascinare a mano oggetti pesanti» (ivi, pag. 33). </a:t>
            </a:r>
          </a:p>
          <a:p>
            <a:endParaRPr lang="it-IT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 err="1" smtClean="0"/>
              <a:t>Gelhem</a:t>
            </a:r>
            <a:r>
              <a:rPr lang="it-IT" dirty="0" smtClean="0"/>
              <a:t> 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 definitiva l’uomo, essere imperfetto, si emancipa dalla natura creando oggetti artificiali per sopravvivere alla stessa natura; crea uno strato, </a:t>
            </a:r>
            <a:r>
              <a:rPr lang="it-IT" i="1" dirty="0"/>
              <a:t>nature </a:t>
            </a:r>
            <a:r>
              <a:rPr lang="it-IT" i="1" dirty="0" err="1"/>
              <a:t>artificielle</a:t>
            </a:r>
            <a:r>
              <a:rPr lang="it-IT" dirty="0"/>
              <a:t>, che alimenta e nel quale vive; diviene esso stesso </a:t>
            </a:r>
            <a:r>
              <a:rPr lang="it-IT" i="1" dirty="0"/>
              <a:t>nature </a:t>
            </a:r>
            <a:r>
              <a:rPr lang="it-IT" i="1" dirty="0" err="1"/>
              <a:t>artificielle</a:t>
            </a:r>
            <a:r>
              <a:rPr lang="it-IT" dirty="0"/>
              <a:t> con il suo continuo interagire con questo strato. Si sostanzia in </a:t>
            </a:r>
            <a:r>
              <a:rPr lang="it-IT" dirty="0" smtClean="0"/>
              <a:t>esso e la </a:t>
            </a:r>
            <a:r>
              <a:rPr lang="it-IT" dirty="0"/>
              <a:t>sua missione è l’agire e produrre in esso e per esso.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357</Words>
  <Application>Microsoft Office PowerPoint</Application>
  <PresentationFormat>Presentazione su schermo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tecnologia ed esseri viventi (Gelhem )</vt:lpstr>
      <vt:lpstr>tecnologia ed esseri viventi (Gelhem )</vt:lpstr>
      <vt:lpstr>tecnologia ed esseri viventi (Gelhem )</vt:lpstr>
      <vt:lpstr>tecnologia ed esseri viventi (Gelhem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giuseppe.alessandri</dc:creator>
  <cp:lastModifiedBy>giuseppe.alessandri</cp:lastModifiedBy>
  <cp:revision>75</cp:revision>
  <dcterms:created xsi:type="dcterms:W3CDTF">2017-03-21T13:57:28Z</dcterms:created>
  <dcterms:modified xsi:type="dcterms:W3CDTF">2017-03-23T15:12:59Z</dcterms:modified>
</cp:coreProperties>
</file>