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7CE0-FEDA-4784-B9E1-7CED300DDBFE}" type="datetimeFigureOut">
              <a:rPr lang="it-IT" smtClean="0"/>
              <a:pPr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AB7CD-C785-4720-B4D2-960E414672F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(Foucault , </a:t>
            </a:r>
            <a:r>
              <a:rPr lang="it-IT" dirty="0" err="1" smtClean="0"/>
              <a:t>Agamben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dirty="0"/>
              <a:t>In un’intervista del 1977 Foucault dà alcune definizioni di </a:t>
            </a:r>
            <a:r>
              <a:rPr lang="it-IT" dirty="0" smtClean="0"/>
              <a:t>dispositivo; fra queste:</a:t>
            </a:r>
            <a:endParaRPr lang="it-IT" dirty="0"/>
          </a:p>
          <a:p>
            <a:pPr>
              <a:buNone/>
            </a:pPr>
            <a:r>
              <a:rPr lang="it-IT" b="1" dirty="0" smtClean="0"/>
              <a:t>	[…] </a:t>
            </a:r>
            <a:r>
              <a:rPr lang="it-IT" dirty="0"/>
              <a:t>col termine dispositivo, intendo</a:t>
            </a:r>
            <a:r>
              <a:rPr lang="it-IT" b="1" dirty="0"/>
              <a:t> una specie</a:t>
            </a:r>
            <a:r>
              <a:rPr lang="it-IT" dirty="0"/>
              <a:t> – per così dire – </a:t>
            </a:r>
            <a:r>
              <a:rPr lang="it-IT" b="1" dirty="0"/>
              <a:t>di formazione che in un certo momento storico ha avuto come funzione essenziale di rispondere a un’urgenza</a:t>
            </a:r>
            <a:r>
              <a:rPr lang="it-IT" dirty="0"/>
              <a:t>. Il dispositivo ha dunque </a:t>
            </a:r>
            <a:r>
              <a:rPr lang="it-IT" b="1" dirty="0"/>
              <a:t>una funzione eminentemente strategica</a:t>
            </a:r>
            <a:r>
              <a:rPr lang="it-IT" dirty="0"/>
              <a:t> </a:t>
            </a:r>
            <a:r>
              <a:rPr lang="it-IT" dirty="0" smtClean="0"/>
              <a:t>[…]. (</a:t>
            </a:r>
            <a:r>
              <a:rPr lang="it-IT" dirty="0"/>
              <a:t>Cit. in </a:t>
            </a:r>
            <a:r>
              <a:rPr lang="it-IT" dirty="0" err="1"/>
              <a:t>Agamben</a:t>
            </a:r>
            <a:r>
              <a:rPr lang="it-IT" dirty="0"/>
              <a:t>, 2006, p. 6).</a:t>
            </a:r>
          </a:p>
          <a:p>
            <a:pPr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(Foucault , </a:t>
            </a:r>
            <a:r>
              <a:rPr lang="it-IT" dirty="0" err="1" smtClean="0"/>
              <a:t>Agamben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5100" dirty="0" err="1" smtClean="0"/>
              <a:t>Agamben</a:t>
            </a:r>
            <a:r>
              <a:rPr lang="it-IT" sz="5100" dirty="0" smtClean="0"/>
              <a:t> in </a:t>
            </a:r>
            <a:r>
              <a:rPr lang="it-IT" sz="5100" i="1" dirty="0" smtClean="0"/>
              <a:t>Che cos’è un dispositivo</a:t>
            </a:r>
            <a:r>
              <a:rPr lang="it-IT" sz="5100" dirty="0" smtClean="0"/>
              <a:t> (2006) traccia una analisi dei dispositivi </a:t>
            </a:r>
            <a:r>
              <a:rPr lang="it-IT" sz="5100" dirty="0" err="1" smtClean="0"/>
              <a:t>foucaultiani</a:t>
            </a:r>
            <a:r>
              <a:rPr lang="it-IT" sz="5100" dirty="0" smtClean="0"/>
              <a:t>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5100" dirty="0" smtClean="0"/>
              <a:t>	qualunque cosa abbia in qualche modo la capacità di catturare, orientare, determinare, intercettare, modellare, controllare e assicurare i gesti, le condotte, le opinioni e i discorsi degli esseri viventi. Non soltanto, quindi, le prigioni, i manicomi, il </a:t>
            </a:r>
            <a:r>
              <a:rPr lang="it-IT" sz="5100" dirty="0" err="1" smtClean="0"/>
              <a:t>Panopticon</a:t>
            </a:r>
            <a:r>
              <a:rPr lang="it-IT" sz="5100" dirty="0" smtClean="0"/>
              <a:t>, le scuole, la confessione, le fabbriche, le discipline, le misure giuridiche ecc., […], ma anche la penna, la scrittura, la letteratura, la filosofia, l’agricoltura, la sigaretta, la navigazione, i </a:t>
            </a:r>
            <a:r>
              <a:rPr lang="it-IT" sz="5100" i="1" dirty="0" err="1" smtClean="0"/>
              <a:t>computers</a:t>
            </a:r>
            <a:r>
              <a:rPr lang="it-IT" sz="5100" i="1" dirty="0" smtClean="0"/>
              <a:t>,</a:t>
            </a:r>
            <a:r>
              <a:rPr lang="it-IT" sz="5100" dirty="0" smtClean="0"/>
              <a:t> i telefoni cellulari e - perché no - il linguaggio stesso, che è forse il più antico dei dispositivi […] (</a:t>
            </a:r>
            <a:r>
              <a:rPr lang="it-IT" sz="5100" dirty="0" err="1" smtClean="0"/>
              <a:t>Agamben</a:t>
            </a:r>
            <a:r>
              <a:rPr lang="it-IT" sz="5100" dirty="0" smtClean="0"/>
              <a:t>, 2006, pp.: 21-22).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(Foucault , </a:t>
            </a:r>
            <a:r>
              <a:rPr lang="it-IT" dirty="0" err="1" smtClean="0"/>
              <a:t>Agamben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 err="1" smtClean="0"/>
              <a:t>Agamben</a:t>
            </a:r>
            <a:r>
              <a:rPr lang="it-IT" sz="2400" dirty="0" smtClean="0"/>
              <a:t> inserisce i dispositivi in un sistema diviso in due: da una parte gli esseri viventi e dall’altra i dispositivi. </a:t>
            </a:r>
          </a:p>
          <a:p>
            <a:r>
              <a:rPr lang="it-IT" sz="2400" dirty="0" smtClean="0"/>
              <a:t>Si sviluppa una relazione fra i dispositivi e gli esseri viventi che genera i soggetti. I soggetti sono gli esseri viventi che </a:t>
            </a:r>
            <a:r>
              <a:rPr lang="it-IT" sz="2400" i="1" dirty="0" err="1" smtClean="0"/>
              <a:t>soggettivizzano</a:t>
            </a:r>
            <a:r>
              <a:rPr lang="it-IT" sz="2400" dirty="0" smtClean="0"/>
              <a:t> le funzioni dei dispositivi. Uno stesso essere vivente assume diverse soggettivazioni in base ai dispositivi che usa. Afferma </a:t>
            </a:r>
            <a:r>
              <a:rPr lang="it-IT" sz="2400" dirty="0" err="1" smtClean="0"/>
              <a:t>Agamben</a:t>
            </a:r>
            <a:r>
              <a:rPr lang="it-IT" sz="2400" dirty="0" smtClean="0"/>
              <a:t>: «Alla crescita sterminata dei dispositivi nel nostro tempo fa così riscontro una altrettanto sterminata proliferazione di processi di soggettivazione» (ivi, p. 23). Il processo che realizza il soggetto, che è altro dall’essere vivente, consiste in un’operazione di separazione dal suo ambiente che il dispositivo ha prodotto. 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tecnologia ed esseri viventi</a:t>
            </a:r>
            <a:br>
              <a:rPr lang="it-IT" dirty="0" smtClean="0"/>
            </a:br>
            <a:r>
              <a:rPr lang="it-IT" dirty="0" smtClean="0"/>
              <a:t>(Foucault , </a:t>
            </a:r>
            <a:r>
              <a:rPr lang="it-IT" dirty="0" err="1" smtClean="0"/>
              <a:t>Agamben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Ad esempio, il soggetto che utilizza il dispositivo cellulare (in altri tempi il telefono e prima ancora il servizio postale) ha distaccato da sé un rapporto diretto con l’ambiente che, nel caso specifico, consisteva nel contattare l’altra persona direttamente viso a viso. Questa è una scissione che «separa il vivente da se stesso e dal rapporto immediato con il mondo […]» (ivi, p. 25). </a:t>
            </a:r>
          </a:p>
          <a:p>
            <a:r>
              <a:rPr lang="it-IT" dirty="0" smtClean="0"/>
              <a:t>«Vi propongo nulla di meno che una generale e massiccia partizione dell’esistente in due grandi gruppi o classi: da una parte gli esseri viventi (o le sostanze) e dall’altra i dispositivi in cui essi vengono incessantemente catturati» (ivi, p. 21).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293</Words>
  <Application>Microsoft Office PowerPoint</Application>
  <PresentationFormat>Presentazione su schermo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tecnologia ed esseri viventi (Foucault , Agamben)</vt:lpstr>
      <vt:lpstr>tecnologia ed esseri viventi (Foucault , Agamben)</vt:lpstr>
      <vt:lpstr>tecnologia ed esseri viventi (Foucault , Agamben)</vt:lpstr>
      <vt:lpstr>tecnologia ed esseri viventi (Foucault , Agamben)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giuseppe.alessandri</dc:creator>
  <cp:lastModifiedBy>giuseppe.alessandri</cp:lastModifiedBy>
  <cp:revision>74</cp:revision>
  <dcterms:created xsi:type="dcterms:W3CDTF">2017-03-21T13:57:28Z</dcterms:created>
  <dcterms:modified xsi:type="dcterms:W3CDTF">2017-03-23T15:12:15Z</dcterms:modified>
</cp:coreProperties>
</file>