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43951-C742-47B0-BF39-1DAEF04BEC3F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F643951-C742-47B0-BF39-1DAEF04BEC3F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Patient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2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the Temperature, Respiratory Rate and Heart Rate of the patient.</a:t>
            </a:r>
          </a:p>
          <a:p>
            <a:r>
              <a:rPr lang="en-US" dirty="0" smtClean="0"/>
              <a:t>Normal Ranges in Bovine: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Temp: 36.7 -39.1</a:t>
            </a:r>
            <a:r>
              <a:rPr lang="en-US" dirty="0" smtClean="0">
                <a:latin typeface="Calibri"/>
              </a:rPr>
              <a:t>⁰C</a:t>
            </a:r>
            <a:r>
              <a:rPr lang="en-US" dirty="0" smtClean="0"/>
              <a:t> (beef) 38-39.3</a:t>
            </a:r>
            <a:r>
              <a:rPr lang="en-US" dirty="0" smtClean="0">
                <a:latin typeface="Calibri"/>
              </a:rPr>
              <a:t>⁰C</a:t>
            </a:r>
            <a:r>
              <a:rPr lang="en-US" dirty="0" smtClean="0"/>
              <a:t> (dairy)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Resp</a:t>
            </a:r>
            <a:r>
              <a:rPr lang="en-US" dirty="0" smtClean="0"/>
              <a:t>: 26-50 breaths per min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HR:48-84 beats per min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5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BCS</a:t>
            </a:r>
          </a:p>
          <a:p>
            <a:r>
              <a:rPr lang="en-US" dirty="0"/>
              <a:t>Dehydration status</a:t>
            </a:r>
          </a:p>
          <a:p>
            <a:r>
              <a:rPr lang="en-US" dirty="0"/>
              <a:t>Mentation- BAR</a:t>
            </a:r>
            <a:r>
              <a:rPr lang="en-US" dirty="0" smtClean="0"/>
              <a:t>?</a:t>
            </a:r>
          </a:p>
          <a:p>
            <a:r>
              <a:rPr lang="en-US" dirty="0" smtClean="0"/>
              <a:t>Evaluate the mucus membranes- CRT, moisture, </a:t>
            </a:r>
            <a:r>
              <a:rPr lang="en-US" dirty="0" err="1" smtClean="0"/>
              <a:t>colour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 conformation of entire eye and orbit</a:t>
            </a:r>
          </a:p>
          <a:p>
            <a:r>
              <a:rPr lang="en-US" dirty="0" smtClean="0"/>
              <a:t>Look for signs of abnormal discharge</a:t>
            </a:r>
          </a:p>
          <a:p>
            <a:r>
              <a:rPr lang="en-US" dirty="0" smtClean="0"/>
              <a:t>Eye movement</a:t>
            </a:r>
          </a:p>
          <a:p>
            <a:r>
              <a:rPr lang="en-US" dirty="0" smtClean="0"/>
              <a:t>Position of eyeball in orbit</a:t>
            </a:r>
          </a:p>
          <a:p>
            <a:r>
              <a:rPr lang="en-US" dirty="0" smtClean="0"/>
              <a:t>Intraocular pressure and prominence of eyes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 of Eye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Inspection of: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Sclera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Conjunctiva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Cornea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Upper and Lower Eyelids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Third Eyelid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Internal Structures: Iris, Pupil, anterior chamber and lens.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 of Eye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7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Ocular Reflexes: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 smtClean="0"/>
              <a:t>PLR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Fixation Reflex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Palpebral Reflex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Menace Reflex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Corneal Reflex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Eye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54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98</TotalTime>
  <Words>138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Hardcover</vt:lpstr>
      <vt:lpstr>Patient Assessment</vt:lpstr>
      <vt:lpstr>Physical Exam</vt:lpstr>
      <vt:lpstr>PowerPoint Presentation</vt:lpstr>
      <vt:lpstr>Examination of Eye</vt:lpstr>
      <vt:lpstr>Examination of Eye</vt:lpstr>
      <vt:lpstr>Eye Exam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Assessment</dc:title>
  <dc:creator>Alicia Charles</dc:creator>
  <cp:lastModifiedBy>Alicia Charles</cp:lastModifiedBy>
  <cp:revision>6</cp:revision>
  <dcterms:created xsi:type="dcterms:W3CDTF">2016-11-05T13:52:46Z</dcterms:created>
  <dcterms:modified xsi:type="dcterms:W3CDTF">2016-11-05T15:31:12Z</dcterms:modified>
</cp:coreProperties>
</file>