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3CA9-901F-4AAA-A6FD-16FA7B9F9370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13922-DC48-4E8D-9CA6-659443F7338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3CA9-901F-4AAA-A6FD-16FA7B9F9370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13922-DC48-4E8D-9CA6-659443F733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3CA9-901F-4AAA-A6FD-16FA7B9F9370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13922-DC48-4E8D-9CA6-659443F733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3CA9-901F-4AAA-A6FD-16FA7B9F9370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13922-DC48-4E8D-9CA6-659443F7338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3CA9-901F-4AAA-A6FD-16FA7B9F9370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13922-DC48-4E8D-9CA6-659443F733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3CA9-901F-4AAA-A6FD-16FA7B9F9370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13922-DC48-4E8D-9CA6-659443F7338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3CA9-901F-4AAA-A6FD-16FA7B9F9370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13922-DC48-4E8D-9CA6-659443F7338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3CA9-901F-4AAA-A6FD-16FA7B9F9370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13922-DC48-4E8D-9CA6-659443F733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3CA9-901F-4AAA-A6FD-16FA7B9F9370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13922-DC48-4E8D-9CA6-659443F733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3CA9-901F-4AAA-A6FD-16FA7B9F9370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13922-DC48-4E8D-9CA6-659443F733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3CA9-901F-4AAA-A6FD-16FA7B9F9370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13922-DC48-4E8D-9CA6-659443F7338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4923CA9-901F-4AAA-A6FD-16FA7B9F9370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5113922-DC48-4E8D-9CA6-659443F7338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Initial Examination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189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6512511" cy="1143000"/>
          </a:xfrm>
        </p:spPr>
        <p:txBody>
          <a:bodyPr/>
          <a:lstStyle/>
          <a:p>
            <a:r>
              <a:rPr lang="en-US" dirty="0" smtClean="0"/>
              <a:t>Owners Complaint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19200" y="1600200"/>
            <a:ext cx="7239000" cy="4267200"/>
          </a:xfrm>
        </p:spPr>
        <p:txBody>
          <a:bodyPr/>
          <a:lstStyle/>
          <a:p>
            <a:r>
              <a:rPr lang="en-US" dirty="0"/>
              <a:t>This information usually </a:t>
            </a:r>
            <a:r>
              <a:rPr lang="en-US" dirty="0" smtClean="0"/>
              <a:t>identifies </a:t>
            </a:r>
            <a:r>
              <a:rPr lang="en-US" dirty="0"/>
              <a:t>which </a:t>
            </a:r>
            <a:r>
              <a:rPr lang="en-US" dirty="0" smtClean="0"/>
              <a:t>individuals </a:t>
            </a:r>
            <a:r>
              <a:rPr lang="en-US" dirty="0"/>
              <a:t>and groups of animals are affected. It may also </a:t>
            </a:r>
            <a:r>
              <a:rPr lang="en-US" dirty="0" smtClean="0"/>
              <a:t>indicate </a:t>
            </a:r>
            <a:r>
              <a:rPr lang="en-US" dirty="0"/>
              <a:t>the urgency of the problem</a:t>
            </a:r>
            <a:r>
              <a:rPr lang="en-US" dirty="0" smtClean="0"/>
              <a:t>.</a:t>
            </a:r>
          </a:p>
          <a:p>
            <a:r>
              <a:rPr lang="en-US" dirty="0"/>
              <a:t>Stockpersons </a:t>
            </a:r>
            <a:r>
              <a:rPr lang="en-US" dirty="0" smtClean="0"/>
              <a:t>usually know </a:t>
            </a:r>
            <a:r>
              <a:rPr lang="en-US" dirty="0"/>
              <a:t>their animals in detail, and reported </a:t>
            </a:r>
            <a:r>
              <a:rPr lang="en-US" dirty="0" smtClean="0"/>
              <a:t>subtle changes </a:t>
            </a:r>
            <a:r>
              <a:rPr lang="en-US" dirty="0"/>
              <a:t>in </a:t>
            </a:r>
            <a:r>
              <a:rPr lang="en-US" dirty="0" err="1"/>
              <a:t>behaviour</a:t>
            </a:r>
            <a:r>
              <a:rPr lang="en-US" dirty="0"/>
              <a:t> should not be dismissed. </a:t>
            </a:r>
          </a:p>
          <a:p>
            <a:r>
              <a:rPr lang="en-US" dirty="0"/>
              <a:t>The extent of the problem or the exact </a:t>
            </a:r>
            <a:r>
              <a:rPr lang="en-US" dirty="0" smtClean="0"/>
              <a:t>nature of </a:t>
            </a:r>
            <a:r>
              <a:rPr lang="en-US" dirty="0"/>
              <a:t>the problem may not be appreciated by the </a:t>
            </a:r>
            <a:r>
              <a:rPr lang="en-US" dirty="0" smtClean="0"/>
              <a:t>owner, and </a:t>
            </a:r>
            <a:r>
              <a:rPr lang="en-US" dirty="0"/>
              <a:t>the clinician should attempt to maintain an </a:t>
            </a:r>
            <a:r>
              <a:rPr lang="en-US" dirty="0" smtClean="0"/>
              <a:t>objective </a:t>
            </a:r>
            <a:r>
              <a:rPr lang="en-US" dirty="0"/>
              <a:t>view.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172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533400"/>
            <a:ext cx="6512511" cy="1143000"/>
          </a:xfrm>
        </p:spPr>
        <p:txBody>
          <a:bodyPr/>
          <a:lstStyle/>
          <a:p>
            <a:r>
              <a:rPr lang="en-US" dirty="0" err="1" smtClean="0"/>
              <a:t>Signalment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19200" y="2209800"/>
            <a:ext cx="6400800" cy="3474720"/>
          </a:xfrm>
        </p:spPr>
        <p:txBody>
          <a:bodyPr/>
          <a:lstStyle/>
          <a:p>
            <a:r>
              <a:rPr lang="en-US" dirty="0" smtClean="0"/>
              <a:t>Breed, age, </a:t>
            </a:r>
            <a:r>
              <a:rPr lang="en-US" dirty="0" err="1" smtClean="0"/>
              <a:t>colour</a:t>
            </a:r>
            <a:r>
              <a:rPr lang="en-US" dirty="0" smtClean="0"/>
              <a:t> and production class are all important in diagnosing the problem as some </a:t>
            </a:r>
            <a:r>
              <a:rPr lang="en-US" dirty="0"/>
              <a:t>diseases are specific to some of </a:t>
            </a:r>
            <a:r>
              <a:rPr lang="en-US" dirty="0" smtClean="0"/>
              <a:t>these groupings </a:t>
            </a:r>
            <a:r>
              <a:rPr lang="en-US" dirty="0"/>
              <a:t>and this knowledge can be useful in </a:t>
            </a:r>
            <a:r>
              <a:rPr lang="en-US" dirty="0" smtClean="0"/>
              <a:t>reducing </a:t>
            </a:r>
            <a:r>
              <a:rPr lang="en-US" dirty="0"/>
              <a:t>the diseases that need to be considered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395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85800"/>
            <a:ext cx="6512511" cy="1143000"/>
          </a:xfrm>
        </p:spPr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19200" y="2133600"/>
            <a:ext cx="6400800" cy="3474720"/>
          </a:xfrm>
        </p:spPr>
        <p:txBody>
          <a:bodyPr/>
          <a:lstStyle/>
          <a:p>
            <a:r>
              <a:rPr lang="en-US" dirty="0" smtClean="0"/>
              <a:t>History of the patient- vaccines, deworming, previous disorders, surgical history</a:t>
            </a:r>
          </a:p>
          <a:p>
            <a:r>
              <a:rPr lang="en-US" dirty="0" smtClean="0"/>
              <a:t>History of the diseases in the herd</a:t>
            </a:r>
          </a:p>
          <a:p>
            <a:r>
              <a:rPr lang="en-US" dirty="0" smtClean="0"/>
              <a:t>History of diseases on the farm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456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457200"/>
            <a:ext cx="6512511" cy="1143000"/>
          </a:xfrm>
        </p:spPr>
        <p:txBody>
          <a:bodyPr/>
          <a:lstStyle/>
          <a:p>
            <a:r>
              <a:rPr lang="en-US" dirty="0" smtClean="0"/>
              <a:t>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2362200"/>
            <a:ext cx="6400800" cy="3474720"/>
          </a:xfrm>
        </p:spPr>
        <p:txBody>
          <a:bodyPr/>
          <a:lstStyle/>
          <a:p>
            <a:r>
              <a:rPr lang="en-US" dirty="0" smtClean="0"/>
              <a:t>Assess environment for predisposing factors such as housing, pasture, cleanliness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228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457200"/>
            <a:ext cx="6512511" cy="1143000"/>
          </a:xfrm>
        </p:spPr>
        <p:txBody>
          <a:bodyPr/>
          <a:lstStyle/>
          <a:p>
            <a:r>
              <a:rPr lang="en-US" dirty="0" smtClean="0"/>
              <a:t>Patient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2209800"/>
            <a:ext cx="6400800" cy="3474720"/>
          </a:xfrm>
        </p:spPr>
        <p:txBody>
          <a:bodyPr/>
          <a:lstStyle/>
          <a:p>
            <a:r>
              <a:rPr lang="en-US" dirty="0" smtClean="0"/>
              <a:t>Patient should be examined at a distance first, then up close.</a:t>
            </a:r>
          </a:p>
          <a:p>
            <a:r>
              <a:rPr lang="en-US" dirty="0" smtClean="0"/>
              <a:t>Examination should not be limited to the eye as systemic condition can result in ocular disorders</a:t>
            </a:r>
          </a:p>
          <a:p>
            <a:r>
              <a:rPr lang="en-US" dirty="0" smtClean="0"/>
              <a:t>The rest of the herd should be assesses as well.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845676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60</TotalTime>
  <Words>200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Slipstream</vt:lpstr>
      <vt:lpstr>Initial Examination</vt:lpstr>
      <vt:lpstr>Owners Complaint</vt:lpstr>
      <vt:lpstr>Signalment</vt:lpstr>
      <vt:lpstr>History</vt:lpstr>
      <vt:lpstr>Environment</vt:lpstr>
      <vt:lpstr>Patient Exam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Initial Examination</dc:title>
  <dc:creator>Alicia Charles</dc:creator>
  <cp:lastModifiedBy>Alicia Charles</cp:lastModifiedBy>
  <cp:revision>5</cp:revision>
  <dcterms:created xsi:type="dcterms:W3CDTF">2016-11-05T14:31:19Z</dcterms:created>
  <dcterms:modified xsi:type="dcterms:W3CDTF">2016-11-05T15:31:58Z</dcterms:modified>
</cp:coreProperties>
</file>