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6F0C-7E65-4EF8-A83D-A1F7D2E1EFA5}" type="datetimeFigureOut">
              <a:rPr lang="es-CO" smtClean="0"/>
              <a:pPr/>
              <a:t>9/10/2016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6583-8DFD-494C-B5AC-3EB9FF96683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6F0C-7E65-4EF8-A83D-A1F7D2E1EFA5}" type="datetimeFigureOut">
              <a:rPr lang="es-CO" smtClean="0"/>
              <a:pPr/>
              <a:t>9/10/2016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6583-8DFD-494C-B5AC-3EB9FF96683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6F0C-7E65-4EF8-A83D-A1F7D2E1EFA5}" type="datetimeFigureOut">
              <a:rPr lang="es-CO" smtClean="0"/>
              <a:pPr/>
              <a:t>9/10/2016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6583-8DFD-494C-B5AC-3EB9FF96683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6F0C-7E65-4EF8-A83D-A1F7D2E1EFA5}" type="datetimeFigureOut">
              <a:rPr lang="es-CO" smtClean="0"/>
              <a:pPr/>
              <a:t>9/10/2016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6583-8DFD-494C-B5AC-3EB9FF96683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6F0C-7E65-4EF8-A83D-A1F7D2E1EFA5}" type="datetimeFigureOut">
              <a:rPr lang="es-CO" smtClean="0"/>
              <a:pPr/>
              <a:t>9/10/2016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6583-8DFD-494C-B5AC-3EB9FF96683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6F0C-7E65-4EF8-A83D-A1F7D2E1EFA5}" type="datetimeFigureOut">
              <a:rPr lang="es-CO" smtClean="0"/>
              <a:pPr/>
              <a:t>9/10/2016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6583-8DFD-494C-B5AC-3EB9FF96683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6F0C-7E65-4EF8-A83D-A1F7D2E1EFA5}" type="datetimeFigureOut">
              <a:rPr lang="es-CO" smtClean="0"/>
              <a:pPr/>
              <a:t>9/10/2016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6583-8DFD-494C-B5AC-3EB9FF96683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6F0C-7E65-4EF8-A83D-A1F7D2E1EFA5}" type="datetimeFigureOut">
              <a:rPr lang="es-CO" smtClean="0"/>
              <a:pPr/>
              <a:t>9/10/2016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6583-8DFD-494C-B5AC-3EB9FF96683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6F0C-7E65-4EF8-A83D-A1F7D2E1EFA5}" type="datetimeFigureOut">
              <a:rPr lang="es-CO" smtClean="0"/>
              <a:pPr/>
              <a:t>9/10/2016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6583-8DFD-494C-B5AC-3EB9FF96683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6F0C-7E65-4EF8-A83D-A1F7D2E1EFA5}" type="datetimeFigureOut">
              <a:rPr lang="es-CO" smtClean="0"/>
              <a:pPr/>
              <a:t>9/10/2016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6583-8DFD-494C-B5AC-3EB9FF96683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6F0C-7E65-4EF8-A83D-A1F7D2E1EFA5}" type="datetimeFigureOut">
              <a:rPr lang="es-CO" smtClean="0"/>
              <a:pPr/>
              <a:t>9/10/2016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6583-8DFD-494C-B5AC-3EB9FF96683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16F0C-7E65-4EF8-A83D-A1F7D2E1EFA5}" type="datetimeFigureOut">
              <a:rPr lang="es-CO" smtClean="0"/>
              <a:pPr/>
              <a:t>9/10/2016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A6583-8DFD-494C-B5AC-3EB9FF96683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6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11" Type="http://schemas.openxmlformats.org/officeDocument/2006/relationships/slide" Target="slide14.xml"/><Relationship Id="rId5" Type="http://schemas.openxmlformats.org/officeDocument/2006/relationships/slide" Target="slide7.xml"/><Relationship Id="rId10" Type="http://schemas.openxmlformats.org/officeDocument/2006/relationships/slide" Target="slide13.xml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slide" Target="slide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imgres?imgurl=http://www.sony.net/Fun/design/history/product/1950/img/img_tr-55.jpg&amp;imgrefurl=http://www.taringa.net/posts/imagenes/1181857/historia-de-sony-en-aparatos(1950%60s).html&amp;usg=__RgpUlUvjf_Lw-H5m126m6nh6itY=&amp;h=206&amp;w=366&amp;sz=22&amp;hl=es&amp;start=17&amp;tbnid=0G5g9z6Hj3YAaM:&amp;tbnh=69&amp;tbnw=122&amp;prev=/images?q=transistores+de+radio&amp;um=1&amp;hl=es&amp;tbs=isch:1&amp;um=1&amp;itbs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imgres?imgurl=http://static.photaki.com/receptor-de-radio-antigua_30384.jpg&amp;imgrefurl=http://www.photaki.es/foto-receptor-de-radio-antigua_30384.htm&amp;usg=__4-pEE8U_WC-Ze0_3lXVqNyvD_lU=&amp;h=436&amp;w=626&amp;sz=95&amp;hl=es&amp;start=8&amp;tbnid=x5SwVFvfq26GcM:&amp;tbnh=95&amp;tbnw=136&amp;prev=/images?q=RECEPTORES+RADIOS+ESPECIALES&amp;um=1&amp;hl=es&amp;tbs=isch:1&amp;um=1&amp;itbs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imgres?imgurl=http://www.oelse.com/wp-content/uploads/2007/06/spongebob-squarepants-portable-radio.jpg&amp;imgrefurl=http://www.oelse.com/tag/audio&amp;usg=__E9kiW42medX0HVmtH8RH8KWc7aw=&amp;h=250&amp;w=450&amp;sz=16&amp;hl=es&amp;start=2&amp;tbnid=ZyyZ_qAS9qSpZM:&amp;tbnh=71&amp;tbnw=127&amp;prev=/images?q=radio+para+ni%C3%B1os&amp;um=1&amp;hl=es&amp;tbs=isch:1&amp;um=1&amp;itbs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hyperlink" Target="http://www.google.com.co/imgres?imgurl=http://ounae.com/img/ounae/2007/04/duckdehule.png&amp;imgrefurl=http://ounae.com/un-gadget-pensado-para-ninos/&amp;usg=__pRckZz2vYzCVNJtaktR2PwvTe1g=&amp;h=302&amp;w=366&amp;sz=115&amp;hl=es&amp;start=19&amp;tbnid=cCJLuCqPy9vbzM:&amp;tbnh=101&amp;tbnw=122&amp;prev=/images?q=radio+para+ni%C3%B1os&amp;um=1&amp;hl=es&amp;tbs=isch:1&amp;um=1&amp;itbs=1" TargetMode="Externa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imgres?imgurl=http://www.mercaxollo.com/imatges/antiguitat-radio(3).jpg&amp;imgrefurl=http://www.taringa.net/posts/musica/4210367/Historia-de-la-radio-Argentina.html&amp;usg=__OUGlDkK5rGISnjVG13aKgT00hdM=&amp;h=333&amp;w=500&amp;sz=20&amp;hl=es&amp;start=42&amp;tbnid=APxwXkPIlQ2nZM:&amp;tbnh=87&amp;tbnw=130&amp;prev=/images?q=primeros+radios+de+alta+calidad&amp;start=40&amp;um=1&amp;hl=es&amp;sa=N&amp;tbs=isch:1&amp;um=1&amp;itbs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imgres?imgurl=http://www.regalopublicidad.com/fotos/Regalos_Publicitarios_2/34507.jpg&amp;imgrefurl=http://www.regalopublicidad.com/Alfombrillas-de-Raton-y-Memorias-usb-C4/Radios-S123/Radio-portatil-P7947.html&amp;usg=__RvjBeecUJzB1o4SMylarEiybzxs=&amp;h=250&amp;w=250&amp;sz=8&amp;hl=es&amp;start=14&amp;tbnid=6Ee3xsHAIKi_6M:&amp;tbnh=111&amp;tbnw=111&amp;prev=/images?q=primeros+radios+portatiles&amp;um=1&amp;hl=es&amp;tbs=isch:1&amp;um=1&amp;itbs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imgres?imgurl=http://www.sony.com.ar/corporate/AR/productos/Electronicos-Portatiles/Audio-Portatiles/brandContent/0/tabItems1/0/moduleInternal2/0/image/MB-039_T1_M1b.jpg&amp;imgrefurl=http://www.sony.com.ar/corporate/AR/productos/Electronicos-Portatiles/Audio-Portatiles.html&amp;usg=__gRYTOO4LrZuB7AIO77gJOhPTfQ8=&amp;h=210&amp;w=264&amp;sz=54&amp;hl=es&amp;start=18&amp;tbnid=x8JednH3ZF-NHM:&amp;tbnh=89&amp;tbnw=112&amp;prev=/images?q=primeros+radios+portatiles&amp;um=1&amp;hl=es&amp;tbs=isch:1&amp;um=1&amp;itbs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imgres?imgurl=http://www.kompu.es/rk/logo%20radio%20x%20internet.jpg&amp;imgrefurl=http://radio.kompu.es/&amp;usg=__JVNtCv3yLclSqq1FE0d00Fsh4tc=&amp;h=372&amp;w=450&amp;sz=34&amp;hl=es&amp;start=5&amp;tbnid=dqA2HFOk7Df-LM:&amp;tbnh=105&amp;tbnw=127&amp;prev=/images?q=radio+por+internet&amp;um=1&amp;hl=es&amp;tbs=isch:1&amp;um=1&amp;itbs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imgres?imgurl=http://images03.olx.com.mx/ui/1/05/20/610520_1.jpg&amp;imgrefurl=http://ciudaddepuebla.olx.com.mx/radio-satelital-para-automoviles-o-para-uso-portatil-iid-610520&amp;usg=__fftijBXZfi5DFe7n9isFjg1IeNA=&amp;h=300&amp;w=300&amp;sz=14&amp;hl=es&amp;start=21&amp;tbnid=tUW-mqgnk9IxKM:&amp;tbnh=116&amp;tbnw=116&amp;prev=/images?q=radio+en+automoviles&amp;start=20&amp;um=1&amp;hl=es&amp;sa=N&amp;tbs=isch:1&amp;um=1&amp;itbs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imgres?imgurl=http://ecuarunari.org/portal/sites/default/files/image/radio.jpg&amp;imgrefurl=http://ecuarunari.org/portal/Ind%C3%ADgenasEcuadorapoyanEvo&amp;usg=__3Juncb_EB76z4sQSCrE-1VLYbhc=&amp;h=365&amp;w=400&amp;sz=22&amp;hl=es&amp;start=1&amp;tbnid=ngpTP32bm6UqCM:&amp;tbnh=113&amp;tbnw=124&amp;prev=/images?q=imagenes+de+la+radio&amp;um=1&amp;hl=es&amp;sa=N&amp;tbs=isch:1&amp;um=1&amp;itbs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Nj8aK3nKFGA&amp;feature=relate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imgres?imgurl=http://www.redcoon.es/res/shop/cataloge/product_450/B169019.jpg&amp;imgrefurl=http://nowsat.mforos.com/132607/6515483-radio-receptores-a-todos-los-precios-excepto-radio-digital-dab-drm/?pag=2&amp;usg=__zALxT7KGzkqysgGhU_NMy3o63sM=&amp;h=450&amp;w=450&amp;sz=23&amp;hl=es&amp;start=3&amp;tbnid=_Q3_u9oKXoWHOM:&amp;tbnh=127&amp;tbnw=127&amp;prev=/images?q=radioreceptores&amp;um=1&amp;hl=es&amp;sa=G&amp;tbs=isch:1&amp;um=1&amp;itbs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imgres?imgurl=http://www.iar.unlp.edu.ar/images/radio/radio.jpg&amp;imgrefurl=http://www.iar.unlp.edu.ar/radio.htm&amp;usg=__VEfALraDUDASxPz_t7EB89Sdw0s=&amp;h=584&amp;w=628&amp;sz=53&amp;hl=es&amp;start=5&amp;tbnid=-50sL0gwcO_ubM:&amp;tbnh=127&amp;tbnw=137&amp;prev=/images?q=ondas+del+radio&amp;um=1&amp;hl=es&amp;tbs=isch:1&amp;um=1&amp;itbs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imgres?imgurl=http://2.bp.blogspot.com/_77NPDW4M0hE/SjFgQgmkB4I/AAAAAAAAAf8/bDV6iIUl4F8/s400/radio+galena.jpg&amp;imgrefurl=http://memoriasdesfragmentadas.blogspot.com/2009/06/mas-sobredias-de-radio-al-contrario-de.html&amp;usg=__SDwyvOfjsERKyVyWuoXeleGiZII=&amp;h=244&amp;w=400&amp;sz=17&amp;hl=es&amp;start=20&amp;tbnid=aLSlUGPXwiNtEM:&amp;tbnh=76&amp;tbnw=124&amp;prev=/images?q=radio+galena&amp;um=1&amp;hl=es&amp;tbs=isch:1&amp;um=1&amp;itbs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imgres?imgurl=http://www.radiomuseum.org/zz_img/mus1024_USA_Airitite_unknown_fk.jpg&amp;imgrefurl=http://www.radiomuseum.org/forum/defaultradios_interesantes.html&amp;usg=__kljQqNckDuo8eudQU-P81YQ5i70=&amp;h=116&amp;w=200&amp;sz=20&amp;hl=es&amp;start=56&amp;tbnid=0LTxlB3TO4YGdM:&amp;tbnh=60&amp;tbnw=104&amp;prev=/images?q=radio+con+varios+usos&amp;start=40&amp;um=1&amp;hl=es&amp;sa=N&amp;tbs=isch:1&amp;um=1&amp;itbs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imgres?imgurl=http://www.electronicalugo.com/images/televisor2.jpg&amp;imgrefurl=http://hipodermica.blogspot.com/2009/12/radio-y-tv-los-dulces-envenenados.html&amp;usg=__zvVoI16yy6f9vePnU1aNOExLlVo=&amp;h=300&amp;w=280&amp;sz=8&amp;hl=es&amp;start=17&amp;tbnid=_VCaiMyTvBMWWM:&amp;tbnh=116&amp;tbnw=108&amp;prev=/images?q=radio+y+tv&amp;um=1&amp;hl=es&amp;tbs=isch:1&amp;um=1&amp;itbs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D:\Wallpapers\Bitmap_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071802" y="357165"/>
            <a:ext cx="3143272" cy="928695"/>
          </a:xfrm>
        </p:spPr>
        <p:txBody>
          <a:bodyPr/>
          <a:lstStyle/>
          <a:p>
            <a:r>
              <a:rPr lang="es-ES_tradnl" dirty="0" smtClean="0">
                <a:solidFill>
                  <a:schemeClr val="accent6"/>
                </a:solidFill>
              </a:rPr>
              <a:t>LA RADIO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785918" y="15716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14348" y="1357298"/>
            <a:ext cx="721523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chemeClr val="bg2"/>
                </a:solidFill>
              </a:rPr>
              <a:t>HISTORIA.</a:t>
            </a:r>
          </a:p>
          <a:p>
            <a:endParaRPr lang="es-ES_tradnl" dirty="0" smtClean="0">
              <a:solidFill>
                <a:schemeClr val="bg2"/>
              </a:solidFill>
            </a:endParaRPr>
          </a:p>
          <a:p>
            <a:r>
              <a:rPr lang="es-ES_tradnl" dirty="0" smtClean="0">
                <a:solidFill>
                  <a:schemeClr val="bg2"/>
                </a:solidFill>
              </a:rPr>
              <a:t>En los años de 1830 al 1900 fueron apareciendo diferentes inventos los </a:t>
            </a:r>
            <a:r>
              <a:rPr lang="es-ES_tradnl" dirty="0">
                <a:solidFill>
                  <a:schemeClr val="bg2"/>
                </a:solidFill>
              </a:rPr>
              <a:t> </a:t>
            </a:r>
            <a:r>
              <a:rPr lang="es-ES_tradnl" dirty="0" smtClean="0">
                <a:solidFill>
                  <a:schemeClr val="bg2"/>
                </a:solidFill>
              </a:rPr>
              <a:t>cuales dieron inicio a la radiocomunicación; varias personas estudiaron e investigaron hasta llegar a la creación de aparatos como oscilador creado por Hertz, el detector creado por Branly y la antena creada por popov, estos diferentes objetos dan avances para lograr el sistema de comunicación radio.</a:t>
            </a:r>
          </a:p>
          <a:p>
            <a:endParaRPr lang="es-ES_tradnl" dirty="0" smtClean="0">
              <a:solidFill>
                <a:schemeClr val="bg2"/>
              </a:solidFill>
            </a:endParaRPr>
          </a:p>
          <a:p>
            <a:r>
              <a:rPr lang="es-ES" dirty="0" smtClean="0">
                <a:solidFill>
                  <a:schemeClr val="bg2"/>
                </a:solidFill>
              </a:rPr>
              <a:t>El alemán Heinrich Hertz en 1887, confirmó experimentalmente la teoría de Maxwel, radiando y estudiando las ondas electromagnéticas con su oscilador y un resonador, realizó la primera transmisión sin hilos,  de lo que a partir de entonces se denominarían en su honor </a:t>
            </a:r>
            <a:r>
              <a:rPr lang="es-ES" b="1" dirty="0" smtClean="0">
                <a:solidFill>
                  <a:schemeClr val="bg2"/>
                </a:solidFill>
              </a:rPr>
              <a:t>ondas hertzianas</a:t>
            </a:r>
            <a:r>
              <a:rPr lang="es-ES" dirty="0" smtClean="0">
                <a:solidFill>
                  <a:schemeClr val="bg2"/>
                </a:solidFill>
              </a:rPr>
              <a:t>.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Fue, la primera tentativa de radiocomunicación por medio de las ondas electromagnéticas.</a:t>
            </a:r>
            <a:endParaRPr lang="es-ES_tradnl" dirty="0" smtClean="0">
              <a:solidFill>
                <a:schemeClr val="bg2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928662" y="6072206"/>
            <a:ext cx="571504" cy="2857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  <a:hlinkClick r:id="rId3" action="ppaction://hlinksldjump"/>
              </a:rPr>
              <a:t>1877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1571604" y="6072206"/>
            <a:ext cx="571504" cy="2857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  <a:hlinkClick r:id="rId4" action="ppaction://hlinksldjump"/>
              </a:rPr>
              <a:t>1890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26" name="25 Rectángulo">
            <a:hlinkClick r:id="rId5" action="ppaction://hlinksldjump"/>
          </p:cNvPr>
          <p:cNvSpPr/>
          <p:nvPr/>
        </p:nvSpPr>
        <p:spPr>
          <a:xfrm>
            <a:off x="2214546" y="6072206"/>
            <a:ext cx="571504" cy="2857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  <a:hlinkClick r:id="rId5" action="ppaction://hlinksldjump"/>
              </a:rPr>
              <a:t>1907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2857488" y="6072206"/>
            <a:ext cx="571504" cy="28575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  <a:hlinkClick r:id="rId6" action="ppaction://hlinksldjump"/>
              </a:rPr>
              <a:t>1937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3500430" y="6072206"/>
            <a:ext cx="571504" cy="2857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  <a:hlinkClick r:id="rId7" action="ppaction://hlinksldjump"/>
              </a:rPr>
              <a:t>1945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143372" y="6072206"/>
            <a:ext cx="571504" cy="28575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  <a:hlinkClick r:id="rId8" action="ppaction://hlinksldjump"/>
              </a:rPr>
              <a:t>1947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4786314" y="6072206"/>
            <a:ext cx="571504" cy="28575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  <a:hlinkClick r:id="rId9" action="ppaction://hlinksldjump"/>
              </a:rPr>
              <a:t>1949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5429256" y="6072206"/>
            <a:ext cx="571504" cy="2857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  <a:hlinkClick r:id="rId9" action="ppaction://hlinksldjump"/>
              </a:rPr>
              <a:t>1957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6072198" y="6072206"/>
            <a:ext cx="571504" cy="2857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  <a:hlinkClick r:id="rId10" action="ppaction://hlinksldjump"/>
              </a:rPr>
              <a:t>1977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6715140" y="6072206"/>
            <a:ext cx="571504" cy="28575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bg1"/>
                </a:solidFill>
                <a:hlinkClick r:id="rId11" action="ppaction://hlinksldjump"/>
              </a:rPr>
              <a:t>1989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34" name="33 Rectángulo">
            <a:hlinkClick r:id="rId12" action="ppaction://hlinksldjump"/>
          </p:cNvPr>
          <p:cNvSpPr/>
          <p:nvPr/>
        </p:nvSpPr>
        <p:spPr>
          <a:xfrm>
            <a:off x="7358082" y="6072206"/>
            <a:ext cx="571504" cy="2857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  <a:hlinkClick r:id="rId12" action="ppaction://hlinksldjump"/>
              </a:rPr>
              <a:t>1993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35" name="34 Rectángulo">
            <a:hlinkClick r:id="rId13" action="ppaction://hlinksldjump"/>
          </p:cNvPr>
          <p:cNvSpPr/>
          <p:nvPr/>
        </p:nvSpPr>
        <p:spPr>
          <a:xfrm>
            <a:off x="8001024" y="6072206"/>
            <a:ext cx="571504" cy="28575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  <a:hlinkClick r:id="rId13" action="ppaction://hlinksldjump"/>
              </a:rPr>
              <a:t>1997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37" name="36 Rectángulo"/>
          <p:cNvSpPr/>
          <p:nvPr/>
        </p:nvSpPr>
        <p:spPr>
          <a:xfrm>
            <a:off x="8001024" y="5643578"/>
            <a:ext cx="57150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  <a:hlinkClick r:id="rId14" action="ppaction://hlinksldjump"/>
              </a:rPr>
              <a:t>2001</a:t>
            </a:r>
            <a:endParaRPr lang="es-E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Wallpapers\Bitmap_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571868" y="928670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bg2"/>
                </a:solidFill>
              </a:rPr>
              <a:t>TRANSISTORES</a:t>
            </a:r>
            <a:endParaRPr lang="es-ES" b="1" dirty="0">
              <a:solidFill>
                <a:schemeClr val="bg2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928662" y="178592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>
                <a:solidFill>
                  <a:schemeClr val="bg2"/>
                </a:solidFill>
              </a:rPr>
              <a:t>  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071538" y="535782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2"/>
                </a:solidFill>
              </a:rPr>
              <a:t> </a:t>
            </a:r>
            <a:endParaRPr lang="es-ES" dirty="0">
              <a:solidFill>
                <a:schemeClr val="bg2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71538" y="1500174"/>
            <a:ext cx="75264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>A pesar de los esfuerzos de John bardeen, Walter brattain, y William schockley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Que condujeron disponer 1947 de un transistor utilizable, no fue hasta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1954 cuando las radios de transistores pudieron fabricarse en serie.</a:t>
            </a:r>
          </a:p>
          <a:p>
            <a:endParaRPr lang="es-ES" dirty="0" smtClean="0">
              <a:solidFill>
                <a:schemeClr val="bg2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786446" y="47148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6143636" y="41433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429388" y="40005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37890" name="Picture 2" descr="http://t0.gstatic.com/images?q=tbn:0G5g9z6Hj3YAaM:http://www.sony.net/Fun/design/history/product/1950/img/img_tr-55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4629162"/>
            <a:ext cx="2804086" cy="15859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Wallpapers\Bitmap_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2714612" y="92867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bg2"/>
                </a:solidFill>
              </a:rPr>
              <a:t>RECEPTORES DE APLICACIÓN ESPECIAL</a:t>
            </a:r>
            <a:endParaRPr lang="es-ES" b="1" dirty="0">
              <a:solidFill>
                <a:schemeClr val="bg2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928662" y="178592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>
                <a:solidFill>
                  <a:schemeClr val="bg2"/>
                </a:solidFill>
              </a:rPr>
              <a:t>  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071538" y="535782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2"/>
                </a:solidFill>
              </a:rPr>
              <a:t> </a:t>
            </a:r>
            <a:endParaRPr lang="es-ES" dirty="0">
              <a:solidFill>
                <a:schemeClr val="bg2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71538" y="1500174"/>
            <a:ext cx="641778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>Los equipos especializados para usos militares, embajadas.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Fueron desarrollados desde el inicio de la radio.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Los transceptores capaces de emitir y recibir son los resultados de 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Aquellos esfuerzos.</a:t>
            </a:r>
          </a:p>
          <a:p>
            <a:endParaRPr lang="es-ES" dirty="0" smtClean="0">
              <a:solidFill>
                <a:schemeClr val="bg2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786446" y="47148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6143636" y="41433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429388" y="40005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38914" name="Picture 2" descr="http://t0.gstatic.com/images?q=tbn:x5SwVFvfq26GcM:http://static.photaki.com/receptor-de-radio-antigua_30384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4524388"/>
            <a:ext cx="2522628" cy="1762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Wallpapers\Bitmap_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214678" y="92867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bg2"/>
                </a:solidFill>
              </a:rPr>
              <a:t>RADIO PARA NIÑOS</a:t>
            </a:r>
            <a:endParaRPr lang="es-ES" b="1" dirty="0">
              <a:solidFill>
                <a:schemeClr val="bg2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928662" y="178592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>
                <a:solidFill>
                  <a:schemeClr val="bg2"/>
                </a:solidFill>
              </a:rPr>
              <a:t>  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071538" y="535782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2"/>
                </a:solidFill>
              </a:rPr>
              <a:t> </a:t>
            </a:r>
            <a:endParaRPr lang="es-ES" dirty="0">
              <a:solidFill>
                <a:schemeClr val="bg2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71538" y="1500174"/>
            <a:ext cx="70010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>En el año 1957 en estados unidos  se dieron cuenta que la radio no solo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Servía para transmitir publicidad sino que los propios receptores podrían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Convertirse en objetos publicitarios por si mismo.</a:t>
            </a:r>
          </a:p>
          <a:p>
            <a:endParaRPr lang="es-ES" dirty="0" smtClean="0">
              <a:solidFill>
                <a:schemeClr val="bg2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786446" y="47148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6143636" y="41433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429388" y="40005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39938" name="Picture 2" descr="http://t1.gstatic.com/images?q=tbn:ZyyZ_qAS9qSpZM:http://www.oelse.com/wp-content/uploads/2007/06/spongebob-squarepants-portable-radi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4357694"/>
            <a:ext cx="1848591" cy="1033466"/>
          </a:xfrm>
          <a:prstGeom prst="rect">
            <a:avLst/>
          </a:prstGeom>
          <a:noFill/>
        </p:spPr>
      </p:pic>
      <p:pic>
        <p:nvPicPr>
          <p:cNvPr id="39940" name="Picture 4" descr="http://t3.gstatic.com/images?q=tbn:cCJLuCqPy9vbzM:http://ounae.com/img/ounae/2007/04/duckdehule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00694" y="5286388"/>
            <a:ext cx="1162050" cy="962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Wallpapers\Bitmap_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214678" y="92867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bg2"/>
                </a:solidFill>
              </a:rPr>
              <a:t>RADIOS DE CALIDAD Y DISEÑO</a:t>
            </a:r>
            <a:endParaRPr lang="es-ES" b="1" dirty="0">
              <a:solidFill>
                <a:schemeClr val="bg2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928662" y="178592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>
                <a:solidFill>
                  <a:schemeClr val="bg2"/>
                </a:solidFill>
              </a:rPr>
              <a:t>  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071538" y="535782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2"/>
                </a:solidFill>
              </a:rPr>
              <a:t> </a:t>
            </a:r>
            <a:endParaRPr lang="es-ES" dirty="0">
              <a:solidFill>
                <a:schemeClr val="bg2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71538" y="1500174"/>
            <a:ext cx="755476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>En el año 1977 se realizo una serie de modificaciones a la radio ya existente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Cuan en esa época que la gente no podía tener una automóvil, la radio se 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Convirtió en un símbolo de estatus, unido con otros electrodomésticos como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El refrigerador , la persona podía decir que su poder económico era bueno ya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Que podía tener en su poder unos radios extravagantes con diferentes diseños.</a:t>
            </a:r>
          </a:p>
          <a:p>
            <a:endParaRPr lang="es-ES" dirty="0" smtClean="0">
              <a:solidFill>
                <a:schemeClr val="bg2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786446" y="47148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6143636" y="41433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429388" y="40005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40962" name="Picture 2" descr="http://t0.gstatic.com/images?q=tbn:APxwXkPIlQ2nZM:http://www.mercaxollo.com/imatges/antiguitat-radio(3)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4" y="4052312"/>
            <a:ext cx="3929090" cy="26294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Wallpapers\Bitmap_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214678" y="92867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bg2"/>
                </a:solidFill>
              </a:rPr>
              <a:t>RADIOS PORTATILES</a:t>
            </a:r>
            <a:endParaRPr lang="es-ES" b="1" dirty="0">
              <a:solidFill>
                <a:schemeClr val="bg2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928662" y="178592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>
                <a:solidFill>
                  <a:schemeClr val="bg2"/>
                </a:solidFill>
              </a:rPr>
              <a:t>  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071538" y="535782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2"/>
                </a:solidFill>
              </a:rPr>
              <a:t> </a:t>
            </a:r>
            <a:endParaRPr lang="es-ES" dirty="0">
              <a:solidFill>
                <a:schemeClr val="bg2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71538" y="1500174"/>
            <a:ext cx="759041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>En el año 1989 los radios portátiles se dieron a conocer a pesar que desde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Mucho tiempo atrás se disponía de este elemento, la creación de transistores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Dieron lugar o inicio a estos radios de dimensiones diferentes y estandarizadas.</a:t>
            </a:r>
          </a:p>
          <a:p>
            <a:endParaRPr lang="es-ES" dirty="0" smtClean="0">
              <a:solidFill>
                <a:schemeClr val="bg2"/>
              </a:solidFill>
            </a:endParaRPr>
          </a:p>
          <a:p>
            <a:endParaRPr lang="es-ES" dirty="0" smtClean="0">
              <a:solidFill>
                <a:schemeClr val="bg2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786446" y="47148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6143636" y="41433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429388" y="40005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41986" name="Picture 2" descr="http://t3.gstatic.com/images?q=tbn:6Ee3xsHAIKi_6M:http://www.regalopublicidad.com/fotos/Regalos_Publicitarios_2/34507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32" y="4046728"/>
            <a:ext cx="2071702" cy="10967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Wallpapers\Bitmap_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857620" y="92867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bg2"/>
                </a:solidFill>
              </a:rPr>
              <a:t>LA FM</a:t>
            </a:r>
            <a:endParaRPr lang="es-ES" b="1" dirty="0">
              <a:solidFill>
                <a:schemeClr val="bg2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928662" y="178592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>
                <a:solidFill>
                  <a:schemeClr val="bg2"/>
                </a:solidFill>
              </a:rPr>
              <a:t>  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071538" y="535782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2"/>
                </a:solidFill>
              </a:rPr>
              <a:t> </a:t>
            </a:r>
            <a:endParaRPr lang="es-ES" dirty="0">
              <a:solidFill>
                <a:schemeClr val="bg2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71538" y="1500174"/>
            <a:ext cx="733175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>En el año 1993 se inicio la FM, que en el ultimo cuarto del siglo xx la radio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Experimento tres revoluciones sucesivas, primero fue la popularización de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FM que favoreció un extraordinario desarrollo de la radio de proximidad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Especializada, luego llego internet la radio electrónica que devolvió al medio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Internacionalidad que le diera en su día la onda corta y que cuyo desarrollo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Esta en plena fase expansiva, de inmediato terminando el siglo llegaba la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Tercera revolución la radio digital.</a:t>
            </a:r>
          </a:p>
          <a:p>
            <a:endParaRPr lang="es-ES" dirty="0" smtClean="0">
              <a:solidFill>
                <a:schemeClr val="bg2"/>
              </a:solidFill>
            </a:endParaRPr>
          </a:p>
          <a:p>
            <a:endParaRPr lang="es-ES" dirty="0" smtClean="0">
              <a:solidFill>
                <a:schemeClr val="bg2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786446" y="47148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6143636" y="41433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429388" y="40005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43010" name="Picture 2" descr="http://t2.gstatic.com/images?q=tbn:x8JednH3ZF-NHM:http://www.sony.com.ar/corporate/AR/productos/Electronicos-Portatiles/Audio-Portatiles/brandContent/0/tabItems1/0/moduleInternal2/0/image/MB-039_T1_M1b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4152911"/>
            <a:ext cx="2235494" cy="17764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Wallpapers\Bitmap_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357554" y="92867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bg2"/>
                </a:solidFill>
              </a:rPr>
              <a:t>LA RADIO EN INTERNET</a:t>
            </a:r>
            <a:endParaRPr lang="es-ES" b="1" dirty="0">
              <a:solidFill>
                <a:schemeClr val="bg2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928662" y="178592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>
                <a:solidFill>
                  <a:schemeClr val="bg2"/>
                </a:solidFill>
              </a:rPr>
              <a:t>  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071538" y="535782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2"/>
                </a:solidFill>
              </a:rPr>
              <a:t> </a:t>
            </a:r>
            <a:endParaRPr lang="es-ES" dirty="0">
              <a:solidFill>
                <a:schemeClr val="bg2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71538" y="1500174"/>
            <a:ext cx="696267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>En el año 1997 apareció la radio en internet, en cuenca ciudad de el país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Ecuatoriano en una emisora llamada ondas azuayas decide sustituir las 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Emisiones en onda corta por un servicio  de noticias en internet dirigido 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A la población, y es el mejor medio para saber cuanto ocurre en su país.</a:t>
            </a:r>
          </a:p>
          <a:p>
            <a:endParaRPr lang="es-ES" dirty="0" smtClean="0">
              <a:solidFill>
                <a:schemeClr val="bg2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786446" y="47148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6143636" y="41433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429388" y="40005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44034" name="Picture 2" descr="http://t2.gstatic.com/images?q=tbn:dqA2HFOk7Df-LM:http://www.kompu.es/rk/logo%2520radio%2520x%2520internet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3714759"/>
            <a:ext cx="2505764" cy="20716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Wallpapers\Bitmap_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357554" y="92867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bg2"/>
                </a:solidFill>
              </a:rPr>
              <a:t>LA RADIO EN AUTOMOVILES</a:t>
            </a:r>
            <a:endParaRPr lang="es-ES" b="1" dirty="0">
              <a:solidFill>
                <a:schemeClr val="bg2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928662" y="178592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>
                <a:solidFill>
                  <a:schemeClr val="bg2"/>
                </a:solidFill>
              </a:rPr>
              <a:t>  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071538" y="535782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2"/>
                </a:solidFill>
              </a:rPr>
              <a:t> </a:t>
            </a:r>
            <a:endParaRPr lang="es-ES" dirty="0">
              <a:solidFill>
                <a:schemeClr val="bg2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71538" y="1500174"/>
            <a:ext cx="74980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>En el año 2001 se dio a conocer la radio en los vehículos una gran experiencia 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Ya que hasta el día de hoy son muy utilizados hasta llegar al punto que 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El sonido de un carro es mucho mejor que el del equipo de la casa.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786446" y="47148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6143636" y="41433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429388" y="40005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45058" name="Picture 2" descr="http://t2.gstatic.com/images?q=tbn:tUW-mqgnk9IxKM:http://images03.olx.com.mx/ui/1/05/20/610520_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4214816"/>
            <a:ext cx="2000264" cy="20002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Wallpapers\Bitmap_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1071546"/>
            <a:ext cx="1714512" cy="428628"/>
          </a:xfrm>
        </p:spPr>
        <p:txBody>
          <a:bodyPr>
            <a:normAutofit/>
          </a:bodyPr>
          <a:lstStyle/>
          <a:p>
            <a:r>
              <a:rPr lang="es-ES_tradnl" sz="1800" dirty="0" smtClean="0">
                <a:solidFill>
                  <a:schemeClr val="bg2"/>
                </a:solidFill>
              </a:rPr>
              <a:t>HISTORIA</a:t>
            </a:r>
            <a:endParaRPr lang="es-ES" sz="1800" dirty="0">
              <a:solidFill>
                <a:schemeClr val="bg2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57224" y="1643050"/>
            <a:ext cx="78581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>El francés Brandy, en 1890, construyo su primitivo </a:t>
            </a:r>
            <a:r>
              <a:rPr lang="es-ES" b="1" dirty="0" smtClean="0">
                <a:solidFill>
                  <a:schemeClr val="bg2"/>
                </a:solidFill>
              </a:rPr>
              <a:t>choesor </a:t>
            </a:r>
            <a:r>
              <a:rPr lang="es-ES" dirty="0" smtClean="0">
                <a:solidFill>
                  <a:schemeClr val="bg2"/>
                </a:solidFill>
              </a:rPr>
              <a:t>(cohesor), que permitía comprobar la presencia de ondas radiadas, es decir de </a:t>
            </a:r>
            <a:r>
              <a:rPr lang="es-ES" b="1" dirty="0" smtClean="0">
                <a:solidFill>
                  <a:schemeClr val="bg2"/>
                </a:solidFill>
              </a:rPr>
              <a:t>detectarlas</a:t>
            </a:r>
            <a:r>
              <a:rPr lang="es-ES" dirty="0" smtClean="0">
                <a:solidFill>
                  <a:schemeClr val="bg2"/>
                </a:solidFill>
              </a:rPr>
              <a:t>, y que sería utilizado por todos los investigadores que entonces querían la comunicación sin hilos (sin cables).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El cohesor de Branly consta de un tubo de cristal dentro del cual se encuentran limaduras de hierro que permitía detectar las ondas electromagnéticas llamadas </a:t>
            </a:r>
            <a:r>
              <a:rPr lang="es-ES" b="1" dirty="0" smtClean="0">
                <a:solidFill>
                  <a:schemeClr val="bg2"/>
                </a:solidFill>
              </a:rPr>
              <a:t>ondas hertzianas</a:t>
            </a:r>
            <a:r>
              <a:rPr lang="es-ES" dirty="0" smtClean="0">
                <a:solidFill>
                  <a:schemeClr val="bg2"/>
                </a:solidFill>
              </a:rPr>
              <a:t>.</a:t>
            </a:r>
          </a:p>
          <a:p>
            <a:endParaRPr lang="es-ES_tradnl" dirty="0">
              <a:solidFill>
                <a:schemeClr val="bg2"/>
              </a:solidFill>
            </a:endParaRPr>
          </a:p>
          <a:p>
            <a:r>
              <a:rPr lang="es-ES" dirty="0" smtClean="0">
                <a:solidFill>
                  <a:schemeClr val="bg2"/>
                </a:solidFill>
              </a:rPr>
              <a:t>El ruso Popov (1859-1905) encontró el mejor sistema para radiar (enviar) y captar las ondas: </a:t>
            </a:r>
            <a:r>
              <a:rPr lang="es-ES" b="1" dirty="0" smtClean="0">
                <a:solidFill>
                  <a:schemeClr val="bg2"/>
                </a:solidFill>
              </a:rPr>
              <a:t>la antena</a:t>
            </a:r>
            <a:r>
              <a:rPr lang="es-ES" dirty="0" smtClean="0">
                <a:solidFill>
                  <a:schemeClr val="bg2"/>
                </a:solidFill>
              </a:rPr>
              <a:t>, constituida por hilo metálico.</a:t>
            </a:r>
            <a:endParaRPr lang="es-ES" dirty="0">
              <a:solidFill>
                <a:schemeClr val="bg2"/>
              </a:solidFill>
            </a:endParaRPr>
          </a:p>
        </p:txBody>
      </p:sp>
      <p:pic>
        <p:nvPicPr>
          <p:cNvPr id="17412" name="Picture 4" descr="http://t3.gstatic.com/images?q=tbn:ngpTP32bm6UqCM:http://ecuarunari.org/portal/sites/default/files/image/radi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68" y="4572008"/>
            <a:ext cx="1416276" cy="1290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Wallpapers\Bitmap_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1000100" y="114298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chemeClr val="bg2"/>
                </a:solidFill>
              </a:rPr>
              <a:t>HISTORIA</a:t>
            </a:r>
            <a:endParaRPr lang="es-ES" dirty="0">
              <a:solidFill>
                <a:schemeClr val="bg2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928662" y="1785926"/>
            <a:ext cx="726788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>
                <a:solidFill>
                  <a:schemeClr val="bg2"/>
                </a:solidFill>
              </a:rPr>
              <a:t>Después de muchos intentos nadie podía crear un sistema en conjunto</a:t>
            </a:r>
          </a:p>
          <a:p>
            <a:r>
              <a:rPr lang="es-ES_tradnl" dirty="0">
                <a:solidFill>
                  <a:schemeClr val="bg2"/>
                </a:solidFill>
              </a:rPr>
              <a:t>d</a:t>
            </a:r>
            <a:r>
              <a:rPr lang="es-ES_tradnl" dirty="0" smtClean="0">
                <a:solidFill>
                  <a:schemeClr val="bg2"/>
                </a:solidFill>
              </a:rPr>
              <a:t>e estos extraordinarios inventos, anteriormente mencionados hasta que el</a:t>
            </a:r>
          </a:p>
          <a:p>
            <a:r>
              <a:rPr lang="es-ES_tradnl" dirty="0" smtClean="0">
                <a:solidFill>
                  <a:schemeClr val="bg2"/>
                </a:solidFill>
              </a:rPr>
              <a:t>Italiano Marconi 1895 realizo una serie de experimentos los cuales dieron </a:t>
            </a:r>
          </a:p>
          <a:p>
            <a:r>
              <a:rPr lang="es-ES_tradnl" dirty="0" smtClean="0">
                <a:solidFill>
                  <a:schemeClr val="bg2"/>
                </a:solidFill>
              </a:rPr>
              <a:t>Como titulo la </a:t>
            </a:r>
            <a:r>
              <a:rPr lang="es-ES_tradnl" b="1" dirty="0" smtClean="0">
                <a:solidFill>
                  <a:schemeClr val="bg2"/>
                </a:solidFill>
              </a:rPr>
              <a:t>radiocomunicación</a:t>
            </a:r>
            <a:r>
              <a:rPr lang="es-ES_tradnl" dirty="0" smtClean="0">
                <a:solidFill>
                  <a:schemeClr val="bg2"/>
                </a:solidFill>
              </a:rPr>
              <a:t>.</a:t>
            </a:r>
          </a:p>
          <a:p>
            <a:endParaRPr lang="es-ES_tradnl" dirty="0">
              <a:solidFill>
                <a:schemeClr val="bg2"/>
              </a:solidFill>
            </a:endParaRPr>
          </a:p>
          <a:p>
            <a:r>
              <a:rPr lang="es-ES_tradnl" dirty="0" smtClean="0">
                <a:solidFill>
                  <a:schemeClr val="bg2"/>
                </a:solidFill>
              </a:rPr>
              <a:t>   </a:t>
            </a:r>
          </a:p>
        </p:txBody>
      </p:sp>
      <p:pic>
        <p:nvPicPr>
          <p:cNvPr id="2049" name="Picture 1" descr="http://www.cienciafacil.com/marconi0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2928934"/>
            <a:ext cx="2428892" cy="2372841"/>
          </a:xfrm>
          <a:prstGeom prst="rect">
            <a:avLst/>
          </a:prstGeom>
          <a:noFill/>
        </p:spPr>
      </p:pic>
      <p:sp>
        <p:nvSpPr>
          <p:cNvPr id="12" name="11 CuadroTexto"/>
          <p:cNvSpPr txBox="1"/>
          <p:nvPr/>
        </p:nvSpPr>
        <p:spPr>
          <a:xfrm>
            <a:off x="1071538" y="535782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2"/>
                </a:solidFill>
              </a:rPr>
              <a:t>Guillermo Marconi </a:t>
            </a:r>
            <a:endParaRPr lang="es-E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Wallpapers\Bitmap_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000364" y="928670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bg2"/>
                </a:solidFill>
              </a:rPr>
              <a:t>LA RADIO Y SUS EVOLUCIONES</a:t>
            </a:r>
            <a:endParaRPr lang="es-ES" b="1" dirty="0">
              <a:solidFill>
                <a:schemeClr val="bg2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928662" y="178592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>
                <a:solidFill>
                  <a:schemeClr val="bg2"/>
                </a:solidFill>
              </a:rPr>
              <a:t>  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071538" y="535782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2"/>
                </a:solidFill>
              </a:rPr>
              <a:t> </a:t>
            </a:r>
            <a:endParaRPr lang="es-ES" dirty="0">
              <a:solidFill>
                <a:schemeClr val="bg2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85852" y="1500174"/>
            <a:ext cx="712637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>Los avances en la tecnología en la comunicación radiofónica, después 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De la segunda guerra mundial han hecho la exploración del espacio.</a:t>
            </a:r>
          </a:p>
          <a:p>
            <a:endParaRPr lang="es-ES" dirty="0" smtClean="0">
              <a:solidFill>
                <a:schemeClr val="bg2"/>
              </a:solidFill>
            </a:endParaRPr>
          </a:p>
          <a:p>
            <a:r>
              <a:rPr lang="es-ES" dirty="0" smtClean="0">
                <a:solidFill>
                  <a:schemeClr val="bg2"/>
                </a:solidFill>
              </a:rPr>
              <a:t>A bordo de  módulos de mando se hallaban complejos equipos 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De transmisión y recepción , parte del compacto sistema de comunicación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De muy alta frecuencia.</a:t>
            </a:r>
          </a:p>
          <a:p>
            <a:endParaRPr lang="es-ES" dirty="0" smtClean="0">
              <a:solidFill>
                <a:schemeClr val="bg2"/>
              </a:solidFill>
            </a:endParaRPr>
          </a:p>
          <a:p>
            <a:r>
              <a:rPr lang="es-ES" dirty="0" smtClean="0">
                <a:solidFill>
                  <a:schemeClr val="bg2"/>
                </a:solidFill>
              </a:rPr>
              <a:t>El sistema realizaba simultáneamente funciones de voz, calculando la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Distancia entre dos vehículos atreves del tiempo transcurrido entre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La emisión de tonos y le recepción de eco.</a:t>
            </a:r>
          </a:p>
          <a:p>
            <a:endParaRPr lang="es-ES" dirty="0" smtClean="0">
              <a:solidFill>
                <a:schemeClr val="bg2"/>
              </a:solidFill>
            </a:endParaRPr>
          </a:p>
          <a:p>
            <a:r>
              <a:rPr lang="es-ES" dirty="0" smtClean="0">
                <a:solidFill>
                  <a:schemeClr val="bg2"/>
                </a:solidFill>
              </a:rPr>
              <a:t>Las señales de voz de los astronautas  se transmitían a todo el mundo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Atreves de sistema de comunicaciones.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La radio celular es un ejemplo de las grandes redes de radiofonía.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Wallpapers\Bitmap_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000364" y="928670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bg2"/>
                </a:solidFill>
              </a:rPr>
              <a:t>LA RADIORECEPTORES</a:t>
            </a:r>
            <a:endParaRPr lang="es-ES" b="1" dirty="0">
              <a:solidFill>
                <a:schemeClr val="bg2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928662" y="178592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>
                <a:solidFill>
                  <a:schemeClr val="bg2"/>
                </a:solidFill>
              </a:rPr>
              <a:t>  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285852" y="1500174"/>
            <a:ext cx="679532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>Fue Edison 1877 quien registro la voz por primera vez en el fonógrafo.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El gramófono de berliner apareció 1885, y así después aparecieron los 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Reproductores de música.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Los emisores de radio empezaron en principios de los 20 y muy pronto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Se hablo de la fiebre de la radio.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Cada una de las </a:t>
            </a:r>
            <a:r>
              <a:rPr lang="es-ES" dirty="0" err="1" smtClean="0">
                <a:solidFill>
                  <a:schemeClr val="bg2"/>
                </a:solidFill>
              </a:rPr>
              <a:t>epocas</a:t>
            </a:r>
            <a:r>
              <a:rPr lang="es-ES" dirty="0" smtClean="0">
                <a:solidFill>
                  <a:schemeClr val="bg2"/>
                </a:solidFill>
              </a:rPr>
              <a:t> subsiguientes le confirió sus propios avances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Tecnológicos y sus propias modificaciones estéticas. </a:t>
            </a:r>
          </a:p>
          <a:p>
            <a:endParaRPr lang="es-ES" dirty="0" smtClean="0">
              <a:solidFill>
                <a:schemeClr val="bg2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786446" y="47148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/>
          </a:p>
        </p:txBody>
      </p:sp>
      <p:pic>
        <p:nvPicPr>
          <p:cNvPr id="31746" name="Picture 2" descr="http://t3.gstatic.com/images?q=tbn:_Q3_u9oKXoWHOM:http://www.redcoon.es/res/shop/cataloge/product_450/B169019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16" y="3714752"/>
            <a:ext cx="1209675" cy="1209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Wallpapers\Bitmap_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000364" y="928670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bg2"/>
                </a:solidFill>
              </a:rPr>
              <a:t>PRIMERAS ONDAS DEL RADIO</a:t>
            </a:r>
            <a:endParaRPr lang="es-ES" b="1" dirty="0">
              <a:solidFill>
                <a:schemeClr val="bg2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928662" y="178592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>
                <a:solidFill>
                  <a:schemeClr val="bg2"/>
                </a:solidFill>
              </a:rPr>
              <a:t>  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071538" y="535782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2"/>
                </a:solidFill>
              </a:rPr>
              <a:t> </a:t>
            </a:r>
            <a:endParaRPr lang="es-ES" dirty="0">
              <a:solidFill>
                <a:schemeClr val="bg2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71538" y="1500174"/>
            <a:ext cx="760509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>Los primeros aparatos que realmente funcionaban con corriente eléctrica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Fue el telégrafo de Mourse en 1935, fue el primer paso el las 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Telecomunicaciones , en 1855 caselli transmitió imágenes con su pantelegrafo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En 1890 por primera vez se exploraron para recibir ondas de radio, fue Marconi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Que dio inicio a esto. </a:t>
            </a:r>
          </a:p>
          <a:p>
            <a:endParaRPr lang="es-ES" dirty="0" smtClean="0">
              <a:solidFill>
                <a:schemeClr val="bg2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786446" y="47148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/>
          </a:p>
        </p:txBody>
      </p:sp>
      <p:pic>
        <p:nvPicPr>
          <p:cNvPr id="33794" name="Picture 2" descr="http://t0.gstatic.com/images?q=tbn:-50sL0gwcO_ubM:http://www.iar.unlp.edu.ar/images/radio/radi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3120748"/>
            <a:ext cx="2182036" cy="20227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Wallpapers\Bitmap_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214678" y="928670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bg2"/>
                </a:solidFill>
              </a:rPr>
              <a:t>RADIOS DE GALENA</a:t>
            </a:r>
            <a:endParaRPr lang="es-ES" b="1" dirty="0">
              <a:solidFill>
                <a:schemeClr val="bg2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928662" y="178592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>
                <a:solidFill>
                  <a:schemeClr val="bg2"/>
                </a:solidFill>
              </a:rPr>
              <a:t>  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071538" y="1500174"/>
            <a:ext cx="68979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>Debemos decir que la radio no tuvo sus comienzos basándose en los 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Detectores de galena, válvulas de radio llamadas tubos de cristal fueron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Inventados hacia 1907.</a:t>
            </a:r>
          </a:p>
          <a:p>
            <a:endParaRPr lang="es-ES" dirty="0" smtClean="0">
              <a:solidFill>
                <a:schemeClr val="bg2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786446" y="47148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6143636" y="41433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34818" name="Picture 2" descr="http://t1.gstatic.com/images?q=tbn:aLSlUGPXwiNtEM:http://2.bp.blogspot.com/_77NPDW4M0hE/SjFgQgmkB4I/AAAAAAAAAf8/bDV6iIUl4F8/s400/radio%2Bgalen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547" y="4705364"/>
            <a:ext cx="2346667" cy="1438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Wallpapers\Bitmap_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000364" y="928670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bg2"/>
                </a:solidFill>
              </a:rPr>
              <a:t>RADIOS CON VARIAS FUNCIONES</a:t>
            </a:r>
            <a:endParaRPr lang="es-ES" b="1" dirty="0">
              <a:solidFill>
                <a:schemeClr val="bg2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928662" y="178592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>
                <a:solidFill>
                  <a:schemeClr val="bg2"/>
                </a:solidFill>
              </a:rPr>
              <a:t>  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071538" y="535782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2"/>
                </a:solidFill>
              </a:rPr>
              <a:t> </a:t>
            </a:r>
            <a:endParaRPr lang="es-ES" dirty="0">
              <a:solidFill>
                <a:schemeClr val="bg2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71538" y="1500174"/>
            <a:ext cx="65921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>La radio tocadiscos se sustituyo por un magnetófono un reproductor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De casetes y de Cd, en la imagen podemos observar un radio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Con vario usos.</a:t>
            </a:r>
          </a:p>
          <a:p>
            <a:endParaRPr lang="es-ES" dirty="0" smtClean="0">
              <a:solidFill>
                <a:schemeClr val="bg2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786446" y="47148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6143636" y="41433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429388" y="40005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35842" name="Picture 2" descr="http://t1.gstatic.com/images?q=tbn:0LTxlB3TO4YGdM:http://www.radiomuseum.org/zz_img/mus1024_USA_Airitite_unknown_fk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4714887"/>
            <a:ext cx="2105031" cy="12144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Wallpapers\Bitmap_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571868" y="928670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bg2"/>
                </a:solidFill>
              </a:rPr>
              <a:t>RADIO Y TV</a:t>
            </a:r>
            <a:endParaRPr lang="es-ES" b="1" dirty="0">
              <a:solidFill>
                <a:schemeClr val="bg2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928662" y="178592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>
                <a:solidFill>
                  <a:schemeClr val="bg2"/>
                </a:solidFill>
              </a:rPr>
              <a:t>  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071538" y="535782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2"/>
                </a:solidFill>
              </a:rPr>
              <a:t> </a:t>
            </a:r>
            <a:endParaRPr lang="es-ES" dirty="0">
              <a:solidFill>
                <a:schemeClr val="bg2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71538" y="1500174"/>
            <a:ext cx="65315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>Los receptores de TV son a su vez receptores de radio, la llegada del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Color dio vuelco a la situación y dio lugar en el mercado del 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Entretenimiento domestico y un nuevo símbolo de status que puso</a:t>
            </a:r>
          </a:p>
          <a:p>
            <a:r>
              <a:rPr lang="es-ES" dirty="0" smtClean="0">
                <a:solidFill>
                  <a:schemeClr val="bg2"/>
                </a:solidFill>
              </a:rPr>
              <a:t>Del lado a la radio.</a:t>
            </a:r>
          </a:p>
          <a:p>
            <a:endParaRPr lang="es-ES" dirty="0" smtClean="0">
              <a:solidFill>
                <a:schemeClr val="bg2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786446" y="47148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6143636" y="41433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429388" y="40005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36866" name="Picture 2" descr="http://t2.gstatic.com/images?q=tbn:_VCaiMyTvBMWWM:http://www.electronicalugo.com/images/televisor2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74" y="3895735"/>
            <a:ext cx="2026368" cy="21764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1064</Words>
  <Application>Microsoft Office PowerPoint</Application>
  <PresentationFormat>Presentación en pantalla (4:3)</PresentationFormat>
  <Paragraphs>141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LA RADIO</vt:lpstr>
      <vt:lpstr>HISTORIA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Company>POINTPC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RADIO</dc:title>
  <dc:creator>USER</dc:creator>
  <cp:lastModifiedBy>luis</cp:lastModifiedBy>
  <cp:revision>2</cp:revision>
  <dcterms:created xsi:type="dcterms:W3CDTF">2010-09-21T21:18:54Z</dcterms:created>
  <dcterms:modified xsi:type="dcterms:W3CDTF">2016-10-09T08:04:23Z</dcterms:modified>
</cp:coreProperties>
</file>