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DBCECB-4553-4E54-842E-98288EBF9B55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716AA3-EA63-4F0D-91CE-D9473484A2DD}" type="slidenum">
              <a:rPr lang="es-PA" smtClean="0"/>
              <a:t>‹Nº›</a:t>
            </a:fld>
            <a:endParaRPr lang="es-PA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785794"/>
            <a:ext cx="7772400" cy="1857387"/>
          </a:xfrm>
        </p:spPr>
        <p:txBody>
          <a:bodyPr>
            <a:normAutofit fontScale="90000"/>
          </a:bodyPr>
          <a:lstStyle/>
          <a:p>
            <a:r>
              <a:rPr lang="es-PA" dirty="0" smtClean="0"/>
              <a:t>La tecnología en nuestra sociedad</a:t>
            </a:r>
            <a:br>
              <a:rPr lang="es-PA" dirty="0" smtClean="0"/>
            </a:br>
            <a:r>
              <a:rPr lang="es-PA" dirty="0" smtClean="0"/>
              <a:t>actual 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3071810"/>
            <a:ext cx="6400800" cy="3143272"/>
          </a:xfrm>
        </p:spPr>
        <p:txBody>
          <a:bodyPr>
            <a:normAutofit/>
          </a:bodyPr>
          <a:lstStyle/>
          <a:p>
            <a:r>
              <a:rPr lang="es-PA" b="1" dirty="0" smtClean="0"/>
              <a:t>La Influencias en la tecnología actual en sociedad humana </a:t>
            </a:r>
          </a:p>
          <a:p>
            <a:r>
              <a:rPr lang="es-PA" b="1" dirty="0" smtClean="0"/>
              <a:t>El usos de la tecnología</a:t>
            </a:r>
          </a:p>
          <a:p>
            <a:endParaRPr lang="es-PA" b="1" dirty="0" smtClean="0"/>
          </a:p>
          <a:p>
            <a:r>
              <a:rPr lang="es-PA" b="1" dirty="0"/>
              <a:t> </a:t>
            </a:r>
            <a:r>
              <a:rPr lang="es-PA" b="1" dirty="0" smtClean="0"/>
              <a:t>TECNOLOGÍA </a:t>
            </a:r>
            <a:r>
              <a:rPr lang="es-PA" b="1" dirty="0"/>
              <a:t>Y SU INFLUENCIA SOBRE EL DESARROLLO HUMANO</a:t>
            </a:r>
          </a:p>
          <a:p>
            <a:endParaRPr lang="es-PA" dirty="0" smtClean="0"/>
          </a:p>
          <a:p>
            <a:endParaRPr lang="es-PA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A" dirty="0" smtClean="0"/>
              <a:t>La tecnología en nuestra sociedad actual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3228536"/>
            <a:ext cx="7888062" cy="2557918"/>
          </a:xfrm>
        </p:spPr>
        <p:txBody>
          <a:bodyPr>
            <a:normAutofit/>
          </a:bodyPr>
          <a:lstStyle/>
          <a:p>
            <a:pPr algn="l"/>
            <a:r>
              <a:rPr lang="es-PA" dirty="0" smtClean="0"/>
              <a:t>Definición:</a:t>
            </a:r>
          </a:p>
          <a:p>
            <a:pPr algn="l"/>
            <a:r>
              <a:rPr lang="es-PA" b="1" dirty="0" smtClean="0"/>
              <a:t> La Tecnología</a:t>
            </a:r>
            <a:r>
              <a:rPr lang="es-PA" dirty="0" smtClean="0"/>
              <a:t> es el conjunto de conocimientos </a:t>
            </a:r>
            <a:r>
              <a:rPr lang="es-PA" dirty="0" smtClean="0"/>
              <a:t>técnico científicamente </a:t>
            </a:r>
            <a:r>
              <a:rPr lang="es-PA" dirty="0" smtClean="0"/>
              <a:t> ordenados, que permiten diseñar </a:t>
            </a:r>
            <a:r>
              <a:rPr lang="es-PA" dirty="0" smtClean="0"/>
              <a:t> y </a:t>
            </a:r>
            <a:r>
              <a:rPr lang="es-PA" dirty="0" smtClean="0"/>
              <a:t>crear bienes, servicios que facilitan la adaptación al medio ambiente y la satisfacción de las necesidades esenciales y los deseos de la </a:t>
            </a:r>
            <a:r>
              <a:rPr lang="es-PA" dirty="0" smtClean="0"/>
              <a:t>humanidad.</a:t>
            </a:r>
            <a:endParaRPr lang="es-P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/>
              <a:t>El usos de la tecnología en actualidad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 el usos de la tecnología </a:t>
            </a:r>
            <a:r>
              <a:rPr lang="es-PA" dirty="0" smtClean="0"/>
              <a:t> también perjudica a el medio ambiente y colabora </a:t>
            </a:r>
            <a:r>
              <a:rPr lang="es-PA" dirty="0" smtClean="0"/>
              <a:t>con el </a:t>
            </a:r>
            <a:r>
              <a:rPr lang="es-PA" dirty="0" smtClean="0"/>
              <a:t>desarrollo del calentamiento global que tiene como consecuencia </a:t>
            </a:r>
            <a:r>
              <a:rPr lang="es-PA" dirty="0" smtClean="0"/>
              <a:t>la perdida</a:t>
            </a:r>
            <a:r>
              <a:rPr lang="es-PA" dirty="0" smtClean="0"/>
              <a:t> de </a:t>
            </a:r>
            <a:r>
              <a:rPr lang="es-PA" dirty="0" smtClean="0"/>
              <a:t>oxigeno.</a:t>
            </a:r>
            <a:r>
              <a:rPr lang="es-PA" dirty="0" smtClean="0"/>
              <a:t> </a:t>
            </a:r>
            <a:endParaRPr lang="es-PA" dirty="0"/>
          </a:p>
        </p:txBody>
      </p:sp>
      <p:pic>
        <p:nvPicPr>
          <p:cNvPr id="1026" name="Picture 2" descr="C:\Users\usuarios del cafe\Desktop\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8174" y="3429000"/>
            <a:ext cx="2984564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1357322"/>
          </a:xfrm>
        </p:spPr>
        <p:txBody>
          <a:bodyPr>
            <a:normAutofit/>
          </a:bodyPr>
          <a:lstStyle/>
          <a:p>
            <a:r>
              <a:rPr lang="es-PA" sz="3600" b="1" dirty="0" smtClean="0"/>
              <a:t>INFLUENCIA DE LAS NUEVASTECNOLOGIAS EN NIÑOS Y </a:t>
            </a:r>
            <a:r>
              <a:rPr lang="es-PA" sz="3600" b="1" dirty="0" smtClean="0"/>
              <a:t>JOVENES.</a:t>
            </a:r>
            <a:endParaRPr lang="es-PA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929066"/>
          </a:xfrm>
        </p:spPr>
        <p:txBody>
          <a:bodyPr>
            <a:normAutofit/>
          </a:bodyPr>
          <a:lstStyle/>
          <a:p>
            <a:r>
              <a:rPr lang="es-PA" sz="2400" dirty="0" smtClean="0">
                <a:latin typeface="Arial" pitchFamily="34" charset="0"/>
                <a:cs typeface="Arial" pitchFamily="34" charset="0"/>
              </a:rPr>
              <a:t>La tecnología a influido de una manera muy extraordinaria como y esto se da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por medio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de el facebook, Messenger, twitter, sónico, hi5 los videos juegos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consolas etc.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.Los niños y jóvenes se envicia en las redes sociales entonces pierden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mas tiempo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en el computador que con su familia por lo tanto en algunas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redes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s-PA" sz="2400" dirty="0" smtClean="0">
                <a:latin typeface="Arial" pitchFamily="34" charset="0"/>
                <a:cs typeface="Arial" pitchFamily="34" charset="0"/>
              </a:rPr>
              <a:t>Existen unos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juegos </a:t>
            </a:r>
            <a:r>
              <a:rPr lang="es-PA" sz="2400" dirty="0" smtClean="0">
                <a:latin typeface="Arial" pitchFamily="34" charset="0"/>
                <a:cs typeface="Arial" pitchFamily="34" charset="0"/>
              </a:rPr>
              <a:t>enviciadore.</a:t>
            </a:r>
            <a:endParaRPr lang="es-PA" sz="2400" dirty="0" smtClean="0">
              <a:latin typeface="Arial" pitchFamily="34" charset="0"/>
              <a:cs typeface="Arial" pitchFamily="34" charset="0"/>
            </a:endParaRPr>
          </a:p>
          <a:p>
            <a:endParaRPr lang="es-P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/>
              <a:t>Ejemplos de la influencias de la tecnologías en los jóvenes y niños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329642" cy="4922520"/>
          </a:xfrm>
        </p:spPr>
        <p:txBody>
          <a:bodyPr/>
          <a:lstStyle/>
          <a:p>
            <a:r>
              <a:rPr lang="es-PA" sz="1600" dirty="0" smtClean="0"/>
              <a:t>También es mala </a:t>
            </a:r>
            <a:r>
              <a:rPr lang="es-PA" sz="1600" dirty="0" smtClean="0"/>
              <a:t>porque </a:t>
            </a:r>
            <a:r>
              <a:rPr lang="es-PA" sz="1600" dirty="0" smtClean="0"/>
              <a:t>no la sabemos utilizar ya que </a:t>
            </a:r>
            <a:r>
              <a:rPr lang="es-PA" sz="1600" dirty="0" smtClean="0"/>
              <a:t>nos enviciamos </a:t>
            </a:r>
            <a:r>
              <a:rPr lang="es-PA" sz="1600" dirty="0" smtClean="0"/>
              <a:t>en los juegos, hoy en </a:t>
            </a:r>
            <a:r>
              <a:rPr lang="es-PA" sz="1600" dirty="0" smtClean="0"/>
              <a:t>día </a:t>
            </a:r>
            <a:r>
              <a:rPr lang="es-PA" sz="1600" dirty="0" smtClean="0"/>
              <a:t>estamos tan </a:t>
            </a:r>
            <a:r>
              <a:rPr lang="es-PA" sz="1600" dirty="0" smtClean="0"/>
              <a:t>enviciados.</a:t>
            </a:r>
            <a:endParaRPr lang="es-PA" dirty="0"/>
          </a:p>
        </p:txBody>
      </p:sp>
      <p:pic>
        <p:nvPicPr>
          <p:cNvPr id="3074" name="Picture 2" descr="C:\Users\usuarios del cafe\Desktop\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571744"/>
            <a:ext cx="501015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93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La tecnología en nuestra sociedad actual </vt:lpstr>
      <vt:lpstr>La tecnología en nuestra sociedad actual</vt:lpstr>
      <vt:lpstr>El usos de la tecnología en actualidad</vt:lpstr>
      <vt:lpstr>INFLUENCIA DE LAS NUEVASTECNOLOGIAS EN NIÑOS Y JOVENES.</vt:lpstr>
      <vt:lpstr>Ejemplos de la influencias de la tecnologías en los jóvenes y niños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tecnología en nuestra sociedad actual</dc:title>
  <dc:creator>usuarios del cafe</dc:creator>
  <cp:lastModifiedBy>usuarios del cafe</cp:lastModifiedBy>
  <cp:revision>6</cp:revision>
  <dcterms:created xsi:type="dcterms:W3CDTF">2016-10-05T21:33:38Z</dcterms:created>
  <dcterms:modified xsi:type="dcterms:W3CDTF">2016-10-05T22:26:20Z</dcterms:modified>
</cp:coreProperties>
</file>