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0209E9-0CE1-4D9D-B0BD-3B799B10BBF9}" type="datetimeFigureOut">
              <a:rPr lang="es-PA" smtClean="0"/>
              <a:t>10/05/2016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8413049-E315-4798-B9BD-BEFE18A48F47}" type="slidenum">
              <a:rPr lang="es-PA" smtClean="0"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b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07387" y="2492896"/>
            <a:ext cx="3681037" cy="1702160"/>
          </a:xfrm>
        </p:spPr>
        <p:txBody>
          <a:bodyPr>
            <a:normAutofit fontScale="90000"/>
          </a:bodyPr>
          <a:lstStyle/>
          <a:p>
            <a:r>
              <a:rPr lang="es-PA" dirty="0" smtClean="0"/>
              <a:t>LA TECNOLOGIA</a:t>
            </a:r>
            <a:br>
              <a:rPr lang="es-PA" dirty="0" smtClean="0"/>
            </a:br>
            <a:r>
              <a:rPr lang="es-PA" dirty="0"/>
              <a:t/>
            </a:r>
            <a:br>
              <a:rPr lang="es-PA" dirty="0"/>
            </a:br>
            <a:endParaRPr lang="es-PA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5479" y="3429000"/>
            <a:ext cx="3312368" cy="248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87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A" dirty="0" smtClean="0"/>
              <a:t>¿ QUE ES LA TECNOLOGIA?</a:t>
            </a: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A" dirty="0">
                <a:solidFill>
                  <a:schemeClr val="tx1"/>
                </a:solidFill>
              </a:rPr>
              <a:t>es el conjunto de conocimientos </a:t>
            </a:r>
            <a:r>
              <a:rPr lang="es-PA" dirty="0" smtClean="0">
                <a:solidFill>
                  <a:schemeClr val="tx1"/>
                </a:solidFill>
              </a:rPr>
              <a:t>técnicos,</a:t>
            </a:r>
            <a:r>
              <a:rPr lang="es-PA" dirty="0">
                <a:solidFill>
                  <a:schemeClr val="tx1"/>
                </a:solidFill>
              </a:rPr>
              <a:t> </a:t>
            </a:r>
            <a:r>
              <a:rPr lang="es-PA" dirty="0" smtClean="0">
                <a:solidFill>
                  <a:schemeClr val="tx1"/>
                </a:solidFill>
              </a:rPr>
              <a:t>científicamente</a:t>
            </a:r>
            <a:r>
              <a:rPr lang="es-PA" dirty="0">
                <a:solidFill>
                  <a:schemeClr val="tx1"/>
                </a:solidFill>
              </a:rPr>
              <a:t> ordenados, que permiten diseñar y crear bienes, servicios que facilitan la adaptación al medio ambiente y la satisfacción de las necesidades esenciales y los deseos de la humanidad.</a:t>
            </a:r>
            <a:endParaRPr lang="es-P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36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r>
              <a:rPr lang="es-PA" sz="3200" dirty="0" smtClean="0"/>
              <a:t>El medio ambiente y la tecnología</a:t>
            </a:r>
            <a:br>
              <a:rPr lang="es-PA" sz="3200" dirty="0" smtClean="0"/>
            </a:br>
            <a:r>
              <a:rPr lang="es-PA" sz="3200" dirty="0" smtClean="0"/>
              <a:t> </a:t>
            </a:r>
            <a:endParaRPr lang="es-PA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1484784"/>
            <a:ext cx="6777201" cy="4347845"/>
          </a:xfrm>
        </p:spPr>
        <p:txBody>
          <a:bodyPr/>
          <a:lstStyle/>
          <a:p>
            <a:r>
              <a:rPr lang="es-PA" dirty="0"/>
              <a:t>Desde tiempos prehistóricos, el hombre ha utilizado sus conocimientos para fabricar herramientas y máquinas para servir a sus propósitos, desde la rueda al ordenador. Algunos ahora alaban la tecnología como el fundamento de toda prosperidad, y creen que debieran imponerse pocas restricciones a su </a:t>
            </a:r>
            <a:r>
              <a:rPr lang="es-PA" dirty="0" smtClean="0"/>
              <a:t>desarrollo.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5560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Ventajas   y     desventajas </a:t>
            </a:r>
            <a:br>
              <a:rPr lang="es-PA" dirty="0" smtClean="0"/>
            </a:br>
            <a:endParaRPr lang="es-PA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s-PA" sz="2600" dirty="0"/>
              <a:t>Permite la comunicación e interacción en la sociedad.</a:t>
            </a:r>
          </a:p>
          <a:p>
            <a:pPr fontAlgn="base"/>
            <a:r>
              <a:rPr lang="es-PA" sz="2600" dirty="0"/>
              <a:t>Fomenta la calidad del aprendizaje y del desarrollo de destrezas de la sociedad.</a:t>
            </a:r>
          </a:p>
          <a:p>
            <a:pPr fontAlgn="base"/>
            <a:r>
              <a:rPr lang="es-PA" sz="2600" dirty="0"/>
              <a:t>Aumenta la productividad económica en la sociedad.</a:t>
            </a:r>
          </a:p>
          <a:p>
            <a:pPr fontAlgn="base"/>
            <a:r>
              <a:rPr lang="es-PA" sz="2600" dirty="0"/>
              <a:t>Permite el desarrollo y la enseñanza en la educación.</a:t>
            </a:r>
          </a:p>
          <a:p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es-PA" sz="2600" dirty="0"/>
              <a:t>Menor seguridad para la sociedad.</a:t>
            </a:r>
          </a:p>
          <a:p>
            <a:pPr fontAlgn="base"/>
            <a:r>
              <a:rPr lang="es-PA" sz="2600" dirty="0"/>
              <a:t>Existe el inadecuado manejo de las herramientas tecnológicas.</a:t>
            </a:r>
          </a:p>
          <a:p>
            <a:pPr fontAlgn="base"/>
            <a:r>
              <a:rPr lang="es-PA" sz="2600" dirty="0"/>
              <a:t>Existe la fácil adicción de quiénes lo utilizan.</a:t>
            </a:r>
          </a:p>
          <a:p>
            <a:pPr fontAlgn="base"/>
            <a:r>
              <a:rPr lang="es-PA" sz="2600" dirty="0"/>
              <a:t>Existe la contaminación </a:t>
            </a:r>
            <a:r>
              <a:rPr lang="es-PA" sz="2600" dirty="0" err="1"/>
              <a:t>ambiental,y</a:t>
            </a:r>
            <a:r>
              <a:rPr lang="es-PA" sz="2600" dirty="0"/>
              <a:t> daño a las </a:t>
            </a:r>
            <a:r>
              <a:rPr lang="es-PA" sz="2600" dirty="0" err="1"/>
              <a:t>personas,debido</a:t>
            </a:r>
            <a:r>
              <a:rPr lang="es-PA" sz="2600" dirty="0"/>
              <a:t> a la creación de inventos en fábricas productoras </a:t>
            </a:r>
            <a:r>
              <a:rPr lang="es-PA" dirty="0" err="1"/>
              <a:t>desmog</a:t>
            </a:r>
            <a:r>
              <a:rPr lang="es-PA" dirty="0"/>
              <a:t>.</a:t>
            </a:r>
          </a:p>
          <a:p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25220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476672"/>
            <a:ext cx="7312658" cy="1693992"/>
          </a:xfrm>
        </p:spPr>
        <p:txBody>
          <a:bodyPr>
            <a:normAutofit/>
          </a:bodyPr>
          <a:lstStyle/>
          <a:p>
            <a:r>
              <a:rPr lang="es-PA" sz="3200" dirty="0" smtClean="0"/>
              <a:t>  El mundo cada vez mas ,esta     </a:t>
            </a:r>
            <a:br>
              <a:rPr lang="es-PA" sz="3200" dirty="0" smtClean="0"/>
            </a:br>
            <a:r>
              <a:rPr lang="es-PA" sz="3200" dirty="0" smtClean="0"/>
              <a:t> girando entorno a la tecnología </a:t>
            </a:r>
            <a:br>
              <a:rPr lang="es-PA" sz="3200" dirty="0" smtClean="0"/>
            </a:br>
            <a:endParaRPr lang="es-PA" sz="32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678" y="2324100"/>
            <a:ext cx="6139656" cy="3508375"/>
          </a:xfrm>
        </p:spPr>
      </p:pic>
    </p:spTree>
    <p:extLst>
      <p:ext uri="{BB962C8B-B14F-4D97-AF65-F5344CB8AC3E}">
        <p14:creationId xmlns:p14="http://schemas.microsoft.com/office/powerpoint/2010/main" val="17908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188</TotalTime>
  <Words>163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Austin</vt:lpstr>
      <vt:lpstr>LA TECNOLOGIA  </vt:lpstr>
      <vt:lpstr>¿ QUE ES LA TECNOLOGIA?</vt:lpstr>
      <vt:lpstr>El medio ambiente y la tecnología  </vt:lpstr>
      <vt:lpstr>Ventajas   y     desventajas  </vt:lpstr>
      <vt:lpstr>  El mundo cada vez mas ,esta       girando entorno a la tecnología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</dc:creator>
  <cp:lastModifiedBy>migue</cp:lastModifiedBy>
  <cp:revision>3</cp:revision>
  <dcterms:created xsi:type="dcterms:W3CDTF">2016-10-05T13:31:05Z</dcterms:created>
  <dcterms:modified xsi:type="dcterms:W3CDTF">2016-10-05T16:39:11Z</dcterms:modified>
</cp:coreProperties>
</file>