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8788-4E56-4116-925D-CFCFC4C66AFE}" type="datetimeFigureOut">
              <a:rPr lang="es-PA" smtClean="0"/>
              <a:t>01/15/2016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AF3E-B399-4343-A674-43662B0F000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980426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8788-4E56-4116-925D-CFCFC4C66AFE}" type="datetimeFigureOut">
              <a:rPr lang="es-PA" smtClean="0"/>
              <a:t>01/15/2016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AF3E-B399-4343-A674-43662B0F000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93193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8788-4E56-4116-925D-CFCFC4C66AFE}" type="datetimeFigureOut">
              <a:rPr lang="es-PA" smtClean="0"/>
              <a:t>01/15/2016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AF3E-B399-4343-A674-43662B0F000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733842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8788-4E56-4116-925D-CFCFC4C66AFE}" type="datetimeFigureOut">
              <a:rPr lang="es-PA" smtClean="0"/>
              <a:t>01/15/2016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AF3E-B399-4343-A674-43662B0F000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89714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8788-4E56-4116-925D-CFCFC4C66AFE}" type="datetimeFigureOut">
              <a:rPr lang="es-PA" smtClean="0"/>
              <a:t>01/15/2016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AF3E-B399-4343-A674-43662B0F000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34562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8788-4E56-4116-925D-CFCFC4C66AFE}" type="datetimeFigureOut">
              <a:rPr lang="es-PA" smtClean="0"/>
              <a:t>01/15/2016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AF3E-B399-4343-A674-43662B0F000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89887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8788-4E56-4116-925D-CFCFC4C66AFE}" type="datetimeFigureOut">
              <a:rPr lang="es-PA" smtClean="0"/>
              <a:t>01/15/2016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AF3E-B399-4343-A674-43662B0F000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1431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8788-4E56-4116-925D-CFCFC4C66AFE}" type="datetimeFigureOut">
              <a:rPr lang="es-PA" smtClean="0"/>
              <a:t>01/15/2016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AF3E-B399-4343-A674-43662B0F000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5962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8788-4E56-4116-925D-CFCFC4C66AFE}" type="datetimeFigureOut">
              <a:rPr lang="es-PA" smtClean="0"/>
              <a:t>01/15/2016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AF3E-B399-4343-A674-43662B0F000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62630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8788-4E56-4116-925D-CFCFC4C66AFE}" type="datetimeFigureOut">
              <a:rPr lang="es-PA" smtClean="0"/>
              <a:t>01/15/2016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AF3E-B399-4343-A674-43662B0F000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43981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B8788-4E56-4116-925D-CFCFC4C66AFE}" type="datetimeFigureOut">
              <a:rPr lang="es-PA" smtClean="0"/>
              <a:t>01/15/2016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4AF3E-B399-4343-A674-43662B0F000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44710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B8788-4E56-4116-925D-CFCFC4C66AFE}" type="datetimeFigureOut">
              <a:rPr lang="es-PA" smtClean="0"/>
              <a:t>01/15/2016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4AF3E-B399-4343-A674-43662B0F0002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80286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656185"/>
            <a:ext cx="9144000" cy="2708919"/>
          </a:xfrm>
          <a:ln>
            <a:noFill/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PA" b="1" dirty="0" smtClean="0">
                <a:ln/>
                <a:solidFill>
                  <a:schemeClr val="tx1"/>
                </a:solidFill>
              </a:rPr>
              <a:t>INFORME 2014</a:t>
            </a:r>
            <a:br>
              <a:rPr lang="es-PA" b="1" dirty="0" smtClean="0">
                <a:ln/>
                <a:solidFill>
                  <a:schemeClr val="tx1"/>
                </a:solidFill>
              </a:rPr>
            </a:br>
            <a:r>
              <a:rPr lang="es-PA" b="1" dirty="0" smtClean="0">
                <a:ln/>
                <a:solidFill>
                  <a:schemeClr val="tx1"/>
                </a:solidFill>
              </a:rPr>
              <a:t>Plan de Mejoramiento Institucional</a:t>
            </a:r>
            <a:br>
              <a:rPr lang="es-PA" b="1" dirty="0" smtClean="0">
                <a:ln/>
                <a:solidFill>
                  <a:schemeClr val="tx1"/>
                </a:solidFill>
              </a:rPr>
            </a:br>
            <a:r>
              <a:rPr lang="es-PA" b="1" dirty="0" smtClean="0">
                <a:ln/>
                <a:solidFill>
                  <a:schemeClr val="tx1"/>
                </a:solidFill>
              </a:rPr>
              <a:t>Ajustado (PMIA)</a:t>
            </a:r>
            <a:r>
              <a:rPr lang="es-PA" b="1" dirty="0" smtClean="0">
                <a:ln/>
                <a:solidFill>
                  <a:schemeClr val="accent3"/>
                </a:solidFill>
              </a:rPr>
              <a:t/>
            </a:r>
            <a:br>
              <a:rPr lang="es-PA" b="1" dirty="0" smtClean="0">
                <a:ln/>
                <a:solidFill>
                  <a:schemeClr val="accent3"/>
                </a:solidFill>
              </a:rPr>
            </a:br>
            <a:endParaRPr lang="es-PA" b="1" dirty="0">
              <a:ln/>
              <a:solidFill>
                <a:schemeClr val="accent3"/>
              </a:solidFill>
            </a:endParaRPr>
          </a:p>
        </p:txBody>
      </p:sp>
      <p:pic>
        <p:nvPicPr>
          <p:cNvPr id="3074" name="Picture 2" descr="C:\Users\Informatica\Documents\Todo sobre ISAE Universidad\logo UTE PMI 20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45024"/>
            <a:ext cx="3672408" cy="318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I:\logo nuev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0648"/>
            <a:ext cx="158417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47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56657"/>
            <a:ext cx="4572000" cy="3813048"/>
          </a:xfrm>
        </p:spPr>
      </p:pic>
      <p:pic>
        <p:nvPicPr>
          <p:cNvPr id="2050" name="Picture 2" descr="http://www.freevector.com/site_media/preview_images/FreeVector-Jigsaw-Puzz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66" y="404664"/>
            <a:ext cx="7479093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randesimagenes.com/imagenes01/lupa-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6637">
            <a:off x="-809408" y="642654"/>
            <a:ext cx="8246435" cy="618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06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6" name="Picture 2" descr="http://www.freevector.com/site_media/preview_images/FreeVector-Jigsaw-Puzzl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659" y="-32792"/>
            <a:ext cx="7479093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849" y="800697"/>
            <a:ext cx="4230712" cy="3528414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1600" y="980728"/>
            <a:ext cx="6552728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2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2</Words>
  <Application>Microsoft Office PowerPoint</Application>
  <PresentationFormat>Presentación en pantalla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INFORME 2014 Plan de Mejoramiento Institucional Ajustado (PMIA) 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2014 Plan de Mejoramiento Institucional</dc:title>
  <dc:creator>Informatica</dc:creator>
  <cp:lastModifiedBy>ERNESTO</cp:lastModifiedBy>
  <cp:revision>7</cp:revision>
  <dcterms:created xsi:type="dcterms:W3CDTF">2015-01-05T15:41:16Z</dcterms:created>
  <dcterms:modified xsi:type="dcterms:W3CDTF">2016-01-15T07:41:36Z</dcterms:modified>
</cp:coreProperties>
</file>