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TAREAS DE HOY</a:t>
            </a:r>
            <a:br>
              <a:rPr lang="es-ES" dirty="0" smtClean="0"/>
            </a:br>
            <a:r>
              <a:rPr lang="es-ES" dirty="0" smtClean="0"/>
              <a:t>10 DE SEPTIEMBRE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6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1. MEJORAR EL MAPA CONCEPTUAL</a:t>
            </a:r>
          </a:p>
          <a:p>
            <a:pPr marL="0" indent="0">
              <a:buNone/>
            </a:pPr>
            <a:r>
              <a:rPr lang="es-ES" dirty="0" smtClean="0"/>
              <a:t>2. OPINAR EN EL FORO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a.) La pregunta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b.) Errores en la comunicación</a:t>
            </a:r>
          </a:p>
          <a:p>
            <a:pPr marL="0" indent="0">
              <a:buNone/>
            </a:pPr>
            <a:r>
              <a:rPr lang="es-ES" dirty="0" smtClean="0"/>
              <a:t>3. Hacer el </a:t>
            </a:r>
            <a:r>
              <a:rPr lang="es-ES" dirty="0" err="1" smtClean="0"/>
              <a:t>Powtoon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4. Superando el </a:t>
            </a:r>
            <a:r>
              <a:rPr lang="es-ES" dirty="0" err="1" smtClean="0"/>
              <a:t>power</a:t>
            </a:r>
            <a:r>
              <a:rPr lang="es-ES" dirty="0" smtClean="0"/>
              <a:t> </a:t>
            </a:r>
            <a:r>
              <a:rPr lang="es-ES" dirty="0" err="1" smtClean="0"/>
              <a:t>point</a:t>
            </a:r>
            <a:r>
              <a:rPr lang="es-ES" dirty="0" smtClean="0"/>
              <a:t>………….Uso de </a:t>
            </a:r>
            <a:r>
              <a:rPr lang="es-ES" dirty="0" err="1" smtClean="0"/>
              <a:t>Prezi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TODO DEBEN PUBLICARLO EN EDMODO!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15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57</TotalTime>
  <Words>43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TAREAS DE HOY 10 DE SEPTIEMBRE</vt:lpstr>
      <vt:lpstr>ASIGNACIONES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TAREAS DE HOY 10 DE SEPTIEMBRE</dc:title>
  <dc:creator>Profesor02 ISAE. Salon de Profesores</dc:creator>
  <cp:lastModifiedBy>Profesor02 ISAE. Salon de Profesores</cp:lastModifiedBy>
  <cp:revision>2</cp:revision>
  <dcterms:created xsi:type="dcterms:W3CDTF">2016-09-10T14:28:19Z</dcterms:created>
  <dcterms:modified xsi:type="dcterms:W3CDTF">2016-09-10T15:26:15Z</dcterms:modified>
</cp:coreProperties>
</file>