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1392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184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460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527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3497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624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0119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578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2149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552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2717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76000">
              <a:schemeClr val="tx1"/>
            </a:gs>
            <a:gs pos="100000">
              <a:schemeClr val="accent5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F06F442-F4C3-4A34-A382-A8BDE3C0CDE9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73D8818-C9A7-49D5-918B-9D89644F5246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580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SG" sz="54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Golf</a:t>
            </a:r>
            <a:endParaRPr lang="en-SG" sz="54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550912"/>
          </a:xfrm>
        </p:spPr>
        <p:txBody>
          <a:bodyPr>
            <a:normAutofit/>
          </a:bodyPr>
          <a:lstStyle/>
          <a:p>
            <a:r>
              <a:rPr lang="en-SG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Choose </a:t>
            </a:r>
            <a:r>
              <a:rPr lang="en-SG" sz="2400" b="1" u="sng" dirty="0" smtClean="0">
                <a:solidFill>
                  <a:srgbClr val="92D050"/>
                </a:solidFill>
              </a:rPr>
              <a:t>ONE</a:t>
            </a:r>
            <a:r>
              <a:rPr lang="en-SG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out of four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73325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 smtClean="0">
                <a:solidFill>
                  <a:srgbClr val="FF0000"/>
                </a:solidFill>
              </a:rPr>
              <a:t>WARNING!!</a:t>
            </a:r>
            <a:endParaRPr lang="en-SG" b="1" dirty="0">
              <a:solidFill>
                <a:srgbClr val="FF0000"/>
              </a:solidFill>
            </a:endParaRPr>
          </a:p>
          <a:p>
            <a:pPr algn="ctr"/>
            <a:r>
              <a:rPr lang="en-SG" dirty="0" smtClean="0">
                <a:solidFill>
                  <a:schemeClr val="bg1"/>
                </a:solidFill>
              </a:rPr>
              <a:t>There is no LIFE LINE in this QUIZ</a:t>
            </a:r>
          </a:p>
          <a:p>
            <a:pPr algn="ctr"/>
            <a:r>
              <a:rPr lang="en-SG" dirty="0" smtClean="0">
                <a:solidFill>
                  <a:schemeClr val="bg1"/>
                </a:solidFill>
              </a:rPr>
              <a:t>So…Do not CHEAT</a:t>
            </a:r>
          </a:p>
        </p:txBody>
      </p:sp>
    </p:spTree>
    <p:extLst>
      <p:ext uri="{BB962C8B-B14F-4D97-AF65-F5344CB8AC3E}">
        <p14:creationId xmlns:p14="http://schemas.microsoft.com/office/powerpoint/2010/main" val="5462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SG" dirty="0" smtClean="0"/>
              <a:t>When do you use the Driver</a:t>
            </a:r>
            <a:endParaRPr lang="en-SG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211505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>
                <a:solidFill>
                  <a:schemeClr val="bg1"/>
                </a:solidFill>
              </a:rPr>
              <a:t>Tee Off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301670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>
                <a:solidFill>
                  <a:schemeClr val="bg1"/>
                </a:solidFill>
              </a:rPr>
              <a:t>Chipping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391835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>
                <a:solidFill>
                  <a:schemeClr val="bg1"/>
                </a:solidFill>
              </a:rPr>
              <a:t>Putting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482000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>
                <a:solidFill>
                  <a:schemeClr val="bg1"/>
                </a:solidFill>
              </a:rPr>
              <a:t>Fairway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0" name="Rounded Rectangle 9">
            <a:hlinkClick r:id="rId2" action="ppaction://hlinksldjump"/>
          </p:cNvPr>
          <p:cNvSpPr/>
          <p:nvPr/>
        </p:nvSpPr>
        <p:spPr>
          <a:xfrm>
            <a:off x="2699792" y="2957911"/>
            <a:ext cx="540000" cy="540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600" b="1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</a:t>
            </a:r>
            <a:endParaRPr lang="en-SG" sz="1600" b="1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Rounded Rectangle 10">
            <a:hlinkClick r:id="rId2" action="ppaction://hlinksldjump"/>
          </p:cNvPr>
          <p:cNvSpPr/>
          <p:nvPr/>
        </p:nvSpPr>
        <p:spPr>
          <a:xfrm>
            <a:off x="2699792" y="3859560"/>
            <a:ext cx="540000" cy="540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600" b="1" dirty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</a:t>
            </a:r>
          </a:p>
        </p:txBody>
      </p:sp>
      <p:sp>
        <p:nvSpPr>
          <p:cNvPr id="12" name="Rounded Rectangle 11">
            <a:hlinkClick r:id="rId2" action="ppaction://hlinksldjump"/>
          </p:cNvPr>
          <p:cNvSpPr/>
          <p:nvPr/>
        </p:nvSpPr>
        <p:spPr>
          <a:xfrm>
            <a:off x="2699792" y="4761208"/>
            <a:ext cx="540000" cy="540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600" b="1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hlinkClick r:id="rId2" action="ppaction://hlinksldjump"/>
              </a:rPr>
              <a:t>D</a:t>
            </a:r>
            <a:endParaRPr lang="en-SG" sz="1600" b="1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6205954"/>
            <a:ext cx="457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 smtClean="0">
                <a:solidFill>
                  <a:srgbClr val="92D050"/>
                </a:solidFill>
              </a:rPr>
              <a:t>Press button to answer</a:t>
            </a:r>
            <a:endParaRPr lang="en-SG" b="1" dirty="0">
              <a:solidFill>
                <a:srgbClr val="92D050"/>
              </a:solidFill>
            </a:endParaRPr>
          </a:p>
        </p:txBody>
      </p:sp>
      <p:sp>
        <p:nvSpPr>
          <p:cNvPr id="14" name="Rounded Rectangle 13">
            <a:hlinkClick r:id="rId3" action="ppaction://hlinksldjump"/>
          </p:cNvPr>
          <p:cNvSpPr/>
          <p:nvPr/>
        </p:nvSpPr>
        <p:spPr>
          <a:xfrm>
            <a:off x="2699792" y="2029720"/>
            <a:ext cx="540000" cy="540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600" b="1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</a:t>
            </a:r>
            <a:endParaRPr lang="en-SG" sz="1600" b="1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654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61864"/>
            <a:ext cx="8229600" cy="1143000"/>
          </a:xfrm>
        </p:spPr>
        <p:txBody>
          <a:bodyPr/>
          <a:lstStyle/>
          <a:p>
            <a:r>
              <a:rPr lang="en-SG" dirty="0" smtClean="0"/>
              <a:t>WRONG!!!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47" y="2204864"/>
            <a:ext cx="2714625" cy="3467100"/>
          </a:xfrm>
          <a:prstGeom prst="rect">
            <a:avLst/>
          </a:prstGeom>
        </p:spPr>
      </p:pic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4219823" y="6006755"/>
            <a:ext cx="648072" cy="648072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2699792" y="6173658"/>
            <a:ext cx="1435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b="1" dirty="0" smtClean="0">
                <a:solidFill>
                  <a:schemeClr val="bg1"/>
                </a:solidFill>
              </a:rPr>
              <a:t>Return &gt;&gt;&gt;</a:t>
            </a:r>
            <a:endParaRPr lang="en-SG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33872"/>
            <a:ext cx="8229600" cy="1143000"/>
          </a:xfrm>
        </p:spPr>
        <p:txBody>
          <a:bodyPr/>
          <a:lstStyle/>
          <a:p>
            <a:r>
              <a:rPr lang="en-SG" dirty="0" smtClean="0"/>
              <a:t>YEAH!!!</a:t>
            </a:r>
            <a:endParaRPr lang="en-S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1"/>
          <a:stretch/>
        </p:blipFill>
        <p:spPr>
          <a:xfrm>
            <a:off x="3183447" y="2276872"/>
            <a:ext cx="2828713" cy="2854729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83003" y="51759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dirty="0" smtClean="0">
                <a:solidFill>
                  <a:srgbClr val="FFFF00"/>
                </a:solidFill>
              </a:rPr>
              <a:t>WELL DONE!!!</a:t>
            </a:r>
            <a:endParaRPr lang="en-S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Golf</vt:lpstr>
      <vt:lpstr>When do you use the Driver</vt:lpstr>
      <vt:lpstr>WRONG!!!</vt:lpstr>
      <vt:lpstr>YEAH!!!</vt:lpstr>
    </vt:vector>
  </TitlesOfParts>
  <Company>NANYANG TECHNOLOGICAL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MCQ QUIZ</dc:title>
  <dc:creator>student</dc:creator>
  <cp:lastModifiedBy>student</cp:lastModifiedBy>
  <cp:revision>10</cp:revision>
  <dcterms:created xsi:type="dcterms:W3CDTF">2016-06-08T01:45:25Z</dcterms:created>
  <dcterms:modified xsi:type="dcterms:W3CDTF">2016-06-08T07:52:20Z</dcterms:modified>
</cp:coreProperties>
</file>