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83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slide" Target="../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495A9-10E8-4C71-BB71-97C74195E6A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5F539CF2-7BF4-4DAB-9633-46D9448259C4}">
      <dgm:prSet phldrT="[Text]"/>
      <dgm:spPr/>
      <dgm:t>
        <a:bodyPr/>
        <a:lstStyle/>
        <a:p>
          <a:r>
            <a:rPr lang="en-SG" dirty="0" smtClean="0"/>
            <a:t>Types of Fruits</a:t>
          </a:r>
          <a:endParaRPr lang="en-SG" dirty="0"/>
        </a:p>
      </dgm:t>
    </dgm:pt>
    <dgm:pt modelId="{B334E692-7AA8-4D2B-BB99-212832A9D446}" type="parTrans" cxnId="{3D6BE614-0806-4020-90FB-6520DDB195AA}">
      <dgm:prSet/>
      <dgm:spPr/>
      <dgm:t>
        <a:bodyPr/>
        <a:lstStyle/>
        <a:p>
          <a:endParaRPr lang="en-SG"/>
        </a:p>
      </dgm:t>
    </dgm:pt>
    <dgm:pt modelId="{7EE5CF34-59AD-459C-BCD7-E05FBBC8807B}" type="sibTrans" cxnId="{3D6BE614-0806-4020-90FB-6520DDB195AA}">
      <dgm:prSet/>
      <dgm:spPr/>
      <dgm:t>
        <a:bodyPr/>
        <a:lstStyle/>
        <a:p>
          <a:endParaRPr lang="en-SG"/>
        </a:p>
      </dgm:t>
    </dgm:pt>
    <dgm:pt modelId="{DDB93B2B-D35A-4706-9BB7-89BBB3B3616C}" type="asst">
      <dgm:prSet phldrT="[Text]"/>
      <dgm:spPr/>
      <dgm:t>
        <a:bodyPr/>
        <a:lstStyle/>
        <a:p>
          <a:r>
            <a:rPr lang="en-SG" dirty="0" smtClean="0">
              <a:hlinkClick xmlns:r="http://schemas.openxmlformats.org/officeDocument/2006/relationships" r:id="rId1" action="ppaction://hlinksldjump"/>
            </a:rPr>
            <a:t>Domestic</a:t>
          </a:r>
          <a:r>
            <a:rPr lang="en-SG" dirty="0" smtClean="0"/>
            <a:t> Fruits</a:t>
          </a:r>
          <a:endParaRPr lang="en-SG" dirty="0"/>
        </a:p>
      </dgm:t>
    </dgm:pt>
    <dgm:pt modelId="{99655283-5607-4E7B-93E2-F1DD441F9FB7}" type="parTrans" cxnId="{326EF3F6-8B19-4CEF-B3B3-E70670A7BA3E}">
      <dgm:prSet/>
      <dgm:spPr/>
      <dgm:t>
        <a:bodyPr/>
        <a:lstStyle/>
        <a:p>
          <a:endParaRPr lang="en-SG"/>
        </a:p>
      </dgm:t>
    </dgm:pt>
    <dgm:pt modelId="{D75C0467-548F-4FC9-B62F-37D0CD304934}" type="sibTrans" cxnId="{326EF3F6-8B19-4CEF-B3B3-E70670A7BA3E}">
      <dgm:prSet/>
      <dgm:spPr/>
      <dgm:t>
        <a:bodyPr/>
        <a:lstStyle/>
        <a:p>
          <a:endParaRPr lang="en-SG"/>
        </a:p>
      </dgm:t>
    </dgm:pt>
    <dgm:pt modelId="{D7FB0741-01E2-4E6F-A1A3-9DDAA91F80D2}" type="asst">
      <dgm:prSet/>
      <dgm:spPr/>
      <dgm:t>
        <a:bodyPr/>
        <a:lstStyle/>
        <a:p>
          <a:r>
            <a:rPr lang="en-SG" dirty="0" smtClean="0">
              <a:hlinkClick xmlns:r="http://schemas.openxmlformats.org/officeDocument/2006/relationships" r:id="rId2" action="ppaction://hlinksldjump"/>
            </a:rPr>
            <a:t>Exotic</a:t>
          </a:r>
          <a:r>
            <a:rPr lang="en-SG" dirty="0" smtClean="0"/>
            <a:t> Fruits</a:t>
          </a:r>
          <a:endParaRPr lang="en-SG" dirty="0"/>
        </a:p>
      </dgm:t>
    </dgm:pt>
    <dgm:pt modelId="{E1E41002-3979-4CFD-94BD-7481DBA97D90}" type="parTrans" cxnId="{CE3CE411-8996-4203-AEA4-9B35600F2C2C}">
      <dgm:prSet/>
      <dgm:spPr/>
      <dgm:t>
        <a:bodyPr/>
        <a:lstStyle/>
        <a:p>
          <a:endParaRPr lang="en-SG"/>
        </a:p>
      </dgm:t>
    </dgm:pt>
    <dgm:pt modelId="{FE6CD400-FD0A-4726-8084-C470C0D05F3B}" type="sibTrans" cxnId="{CE3CE411-8996-4203-AEA4-9B35600F2C2C}">
      <dgm:prSet/>
      <dgm:spPr/>
      <dgm:t>
        <a:bodyPr/>
        <a:lstStyle/>
        <a:p>
          <a:endParaRPr lang="en-SG"/>
        </a:p>
      </dgm:t>
    </dgm:pt>
    <dgm:pt modelId="{00486723-2A89-47D3-B3E5-9FA191E7FFB4}" type="asst">
      <dgm:prSet/>
      <dgm:spPr/>
      <dgm:t>
        <a:bodyPr/>
        <a:lstStyle/>
        <a:p>
          <a:r>
            <a:rPr lang="en-SG" dirty="0" smtClean="0"/>
            <a:t>Water Melon</a:t>
          </a:r>
          <a:endParaRPr lang="en-SG" dirty="0"/>
        </a:p>
      </dgm:t>
    </dgm:pt>
    <dgm:pt modelId="{AC8DEBEA-642A-4B88-AD80-EF0899A8F086}" type="parTrans" cxnId="{AD39FF8F-C868-4EF1-8B24-FC341B279F69}">
      <dgm:prSet/>
      <dgm:spPr/>
      <dgm:t>
        <a:bodyPr/>
        <a:lstStyle/>
        <a:p>
          <a:endParaRPr lang="en-SG"/>
        </a:p>
      </dgm:t>
    </dgm:pt>
    <dgm:pt modelId="{B756CEEE-B0B7-41FE-8388-E33203FF06D4}" type="sibTrans" cxnId="{AD39FF8F-C868-4EF1-8B24-FC341B279F69}">
      <dgm:prSet/>
      <dgm:spPr/>
      <dgm:t>
        <a:bodyPr/>
        <a:lstStyle/>
        <a:p>
          <a:endParaRPr lang="en-SG"/>
        </a:p>
      </dgm:t>
    </dgm:pt>
    <dgm:pt modelId="{B9279C62-032F-4FA9-81F3-B609859B49FA}" type="asst">
      <dgm:prSet/>
      <dgm:spPr/>
      <dgm:t>
        <a:bodyPr/>
        <a:lstStyle/>
        <a:p>
          <a:r>
            <a:rPr lang="en-SG" dirty="0" smtClean="0"/>
            <a:t>Papaya</a:t>
          </a:r>
          <a:endParaRPr lang="en-SG" dirty="0"/>
        </a:p>
      </dgm:t>
    </dgm:pt>
    <dgm:pt modelId="{9B81A259-3D4B-4D23-9BEE-8D2D9F5A4FD6}" type="parTrans" cxnId="{D37A1466-0954-4840-8C31-C32A2C6FF511}">
      <dgm:prSet/>
      <dgm:spPr/>
      <dgm:t>
        <a:bodyPr/>
        <a:lstStyle/>
        <a:p>
          <a:endParaRPr lang="en-SG"/>
        </a:p>
      </dgm:t>
    </dgm:pt>
    <dgm:pt modelId="{4C0F54B7-F2F0-463D-B9D6-81ADF9270410}" type="sibTrans" cxnId="{D37A1466-0954-4840-8C31-C32A2C6FF511}">
      <dgm:prSet/>
      <dgm:spPr/>
      <dgm:t>
        <a:bodyPr/>
        <a:lstStyle/>
        <a:p>
          <a:endParaRPr lang="en-SG"/>
        </a:p>
      </dgm:t>
    </dgm:pt>
    <dgm:pt modelId="{004F49F8-D6E0-4399-8581-5DF36F6DA1A1}" type="asst">
      <dgm:prSet/>
      <dgm:spPr/>
      <dgm:t>
        <a:bodyPr/>
        <a:lstStyle/>
        <a:p>
          <a:r>
            <a:rPr lang="en-SG" dirty="0" smtClean="0"/>
            <a:t>Durian</a:t>
          </a:r>
          <a:endParaRPr lang="en-SG" dirty="0"/>
        </a:p>
      </dgm:t>
    </dgm:pt>
    <dgm:pt modelId="{69CDD2AC-CBDE-4A0F-AC7F-DA6E90DF8482}" type="parTrans" cxnId="{83AD56FA-C0A1-4B84-A771-3F25476ADEC2}">
      <dgm:prSet/>
      <dgm:spPr/>
      <dgm:t>
        <a:bodyPr/>
        <a:lstStyle/>
        <a:p>
          <a:endParaRPr lang="en-SG"/>
        </a:p>
      </dgm:t>
    </dgm:pt>
    <dgm:pt modelId="{B40AE1E1-E967-4A8E-93C4-EDB1AD0B464D}" type="sibTrans" cxnId="{83AD56FA-C0A1-4B84-A771-3F25476ADEC2}">
      <dgm:prSet/>
      <dgm:spPr/>
      <dgm:t>
        <a:bodyPr/>
        <a:lstStyle/>
        <a:p>
          <a:endParaRPr lang="en-SG"/>
        </a:p>
      </dgm:t>
    </dgm:pt>
    <dgm:pt modelId="{CF1DC4A5-32E8-497A-AEE3-1E13B8A97998}" type="asst">
      <dgm:prSet/>
      <dgm:spPr/>
      <dgm:t>
        <a:bodyPr/>
        <a:lstStyle/>
        <a:p>
          <a:r>
            <a:rPr lang="en-SG" dirty="0" err="1" smtClean="0"/>
            <a:t>Mangosteen</a:t>
          </a:r>
          <a:endParaRPr lang="en-SG" dirty="0"/>
        </a:p>
      </dgm:t>
    </dgm:pt>
    <dgm:pt modelId="{F2E6EC15-55DD-45DA-9AA1-BDA03DCCB39A}" type="parTrans" cxnId="{28289C9E-B566-46A2-80B8-1E7F586BDC4C}">
      <dgm:prSet/>
      <dgm:spPr/>
      <dgm:t>
        <a:bodyPr/>
        <a:lstStyle/>
        <a:p>
          <a:endParaRPr lang="en-SG"/>
        </a:p>
      </dgm:t>
    </dgm:pt>
    <dgm:pt modelId="{C63DBE09-E0FC-4089-9457-D0A5C1DB07C9}" type="sibTrans" cxnId="{28289C9E-B566-46A2-80B8-1E7F586BDC4C}">
      <dgm:prSet/>
      <dgm:spPr/>
      <dgm:t>
        <a:bodyPr/>
        <a:lstStyle/>
        <a:p>
          <a:endParaRPr lang="en-SG"/>
        </a:p>
      </dgm:t>
    </dgm:pt>
    <dgm:pt modelId="{7619EF46-9B62-4F80-A9F9-2644865030BC}" type="pres">
      <dgm:prSet presAssocID="{CCF495A9-10E8-4C71-BB71-97C74195E6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SG"/>
        </a:p>
      </dgm:t>
    </dgm:pt>
    <dgm:pt modelId="{D9293B36-139C-4872-97FC-0DD4D1BF3000}" type="pres">
      <dgm:prSet presAssocID="{5F539CF2-7BF4-4DAB-9633-46D9448259C4}" presName="hierRoot1" presStyleCnt="0">
        <dgm:presLayoutVars>
          <dgm:hierBranch val="r"/>
        </dgm:presLayoutVars>
      </dgm:prSet>
      <dgm:spPr/>
    </dgm:pt>
    <dgm:pt modelId="{DC00C5AC-F9BE-4AF1-A5C8-9CA15FC3332C}" type="pres">
      <dgm:prSet presAssocID="{5F539CF2-7BF4-4DAB-9633-46D9448259C4}" presName="rootComposite1" presStyleCnt="0"/>
      <dgm:spPr/>
    </dgm:pt>
    <dgm:pt modelId="{C2A7D673-945E-4A13-9121-909CD4D90EB7}" type="pres">
      <dgm:prSet presAssocID="{5F539CF2-7BF4-4DAB-9633-46D9448259C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111F0830-A7C4-426A-9E04-F3A1C2626474}" type="pres">
      <dgm:prSet presAssocID="{5F539CF2-7BF4-4DAB-9633-46D9448259C4}" presName="rootConnector1" presStyleLbl="node1" presStyleIdx="0" presStyleCnt="0"/>
      <dgm:spPr/>
      <dgm:t>
        <a:bodyPr/>
        <a:lstStyle/>
        <a:p>
          <a:endParaRPr lang="en-SG"/>
        </a:p>
      </dgm:t>
    </dgm:pt>
    <dgm:pt modelId="{B5196AFE-3503-4EF1-BF63-693107090AAE}" type="pres">
      <dgm:prSet presAssocID="{5F539CF2-7BF4-4DAB-9633-46D9448259C4}" presName="hierChild2" presStyleCnt="0"/>
      <dgm:spPr/>
    </dgm:pt>
    <dgm:pt modelId="{A52FFF47-E4DB-47EF-B499-44F2FE52F5FF}" type="pres">
      <dgm:prSet presAssocID="{5F539CF2-7BF4-4DAB-9633-46D9448259C4}" presName="hierChild3" presStyleCnt="0"/>
      <dgm:spPr/>
    </dgm:pt>
    <dgm:pt modelId="{7FEF0063-2EDF-4F95-812B-95757E60B367}" type="pres">
      <dgm:prSet presAssocID="{99655283-5607-4E7B-93E2-F1DD441F9FB7}" presName="Name111" presStyleLbl="parChTrans1D2" presStyleIdx="0" presStyleCnt="2"/>
      <dgm:spPr/>
      <dgm:t>
        <a:bodyPr/>
        <a:lstStyle/>
        <a:p>
          <a:endParaRPr lang="en-SG"/>
        </a:p>
      </dgm:t>
    </dgm:pt>
    <dgm:pt modelId="{5D388A1F-C68F-499F-BE54-66A555BF6CB9}" type="pres">
      <dgm:prSet presAssocID="{DDB93B2B-D35A-4706-9BB7-89BBB3B3616C}" presName="hierRoot3" presStyleCnt="0">
        <dgm:presLayoutVars>
          <dgm:hierBranch val="r"/>
        </dgm:presLayoutVars>
      </dgm:prSet>
      <dgm:spPr/>
    </dgm:pt>
    <dgm:pt modelId="{D364F8EC-6F50-44AF-9C7D-E2C738220210}" type="pres">
      <dgm:prSet presAssocID="{DDB93B2B-D35A-4706-9BB7-89BBB3B3616C}" presName="rootComposite3" presStyleCnt="0"/>
      <dgm:spPr/>
    </dgm:pt>
    <dgm:pt modelId="{222BDEEB-F4F5-4E45-8CD2-C1976B03314E}" type="pres">
      <dgm:prSet presAssocID="{DDB93B2B-D35A-4706-9BB7-89BBB3B3616C}" presName="rootText3" presStyleLbl="asst1" presStyleIdx="0" presStyleCnt="6" custLinFactNeighborX="6757" custLinFactNeighborY="-4748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2ED1BD5A-3797-48E7-B253-6A0E051689B4}" type="pres">
      <dgm:prSet presAssocID="{DDB93B2B-D35A-4706-9BB7-89BBB3B3616C}" presName="rootConnector3" presStyleLbl="asst1" presStyleIdx="0" presStyleCnt="6"/>
      <dgm:spPr/>
      <dgm:t>
        <a:bodyPr/>
        <a:lstStyle/>
        <a:p>
          <a:endParaRPr lang="en-SG"/>
        </a:p>
      </dgm:t>
    </dgm:pt>
    <dgm:pt modelId="{6BF46019-D44C-42D3-B714-C7DA46A07336}" type="pres">
      <dgm:prSet presAssocID="{DDB93B2B-D35A-4706-9BB7-89BBB3B3616C}" presName="hierChild6" presStyleCnt="0"/>
      <dgm:spPr/>
    </dgm:pt>
    <dgm:pt modelId="{9581CA5C-1F56-4A00-9586-6E75556F99EF}" type="pres">
      <dgm:prSet presAssocID="{DDB93B2B-D35A-4706-9BB7-89BBB3B3616C}" presName="hierChild7" presStyleCnt="0"/>
      <dgm:spPr/>
    </dgm:pt>
    <dgm:pt modelId="{24085E1F-B647-403A-BACA-F06EA2E4850C}" type="pres">
      <dgm:prSet presAssocID="{AC8DEBEA-642A-4B88-AD80-EF0899A8F086}" presName="Name111" presStyleLbl="parChTrans1D3" presStyleIdx="0" presStyleCnt="4"/>
      <dgm:spPr/>
      <dgm:t>
        <a:bodyPr/>
        <a:lstStyle/>
        <a:p>
          <a:endParaRPr lang="en-SG"/>
        </a:p>
      </dgm:t>
    </dgm:pt>
    <dgm:pt modelId="{9DE8805E-23CE-4B80-B3D1-943D2D2F8FF0}" type="pres">
      <dgm:prSet presAssocID="{00486723-2A89-47D3-B3E5-9FA191E7FFB4}" presName="hierRoot3" presStyleCnt="0">
        <dgm:presLayoutVars>
          <dgm:hierBranch val="r"/>
        </dgm:presLayoutVars>
      </dgm:prSet>
      <dgm:spPr/>
    </dgm:pt>
    <dgm:pt modelId="{3CDD1897-8732-4F8F-95DB-3F713F04203C}" type="pres">
      <dgm:prSet presAssocID="{00486723-2A89-47D3-B3E5-9FA191E7FFB4}" presName="rootComposite3" presStyleCnt="0"/>
      <dgm:spPr/>
    </dgm:pt>
    <dgm:pt modelId="{2995AF47-8DAC-425E-8822-42F027853762}" type="pres">
      <dgm:prSet presAssocID="{00486723-2A89-47D3-B3E5-9FA191E7FFB4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44145D64-2B24-46F9-B123-05C64E162199}" type="pres">
      <dgm:prSet presAssocID="{00486723-2A89-47D3-B3E5-9FA191E7FFB4}" presName="rootConnector3" presStyleLbl="asst1" presStyleIdx="1" presStyleCnt="6"/>
      <dgm:spPr/>
      <dgm:t>
        <a:bodyPr/>
        <a:lstStyle/>
        <a:p>
          <a:endParaRPr lang="en-SG"/>
        </a:p>
      </dgm:t>
    </dgm:pt>
    <dgm:pt modelId="{778F1F55-6F75-4BB1-B9DB-FB92B3375E40}" type="pres">
      <dgm:prSet presAssocID="{00486723-2A89-47D3-B3E5-9FA191E7FFB4}" presName="hierChild6" presStyleCnt="0"/>
      <dgm:spPr/>
    </dgm:pt>
    <dgm:pt modelId="{2ED0423E-43C0-4B28-BEA2-344384A6AD6C}" type="pres">
      <dgm:prSet presAssocID="{00486723-2A89-47D3-B3E5-9FA191E7FFB4}" presName="hierChild7" presStyleCnt="0"/>
      <dgm:spPr/>
    </dgm:pt>
    <dgm:pt modelId="{29C19697-D3E7-48A6-8860-73F1B359F009}" type="pres">
      <dgm:prSet presAssocID="{9B81A259-3D4B-4D23-9BEE-8D2D9F5A4FD6}" presName="Name111" presStyleLbl="parChTrans1D3" presStyleIdx="1" presStyleCnt="4"/>
      <dgm:spPr/>
      <dgm:t>
        <a:bodyPr/>
        <a:lstStyle/>
        <a:p>
          <a:endParaRPr lang="en-SG"/>
        </a:p>
      </dgm:t>
    </dgm:pt>
    <dgm:pt modelId="{E4657EB1-AF92-4078-B86E-9B900665A3F6}" type="pres">
      <dgm:prSet presAssocID="{B9279C62-032F-4FA9-81F3-B609859B49FA}" presName="hierRoot3" presStyleCnt="0">
        <dgm:presLayoutVars>
          <dgm:hierBranch val="r"/>
        </dgm:presLayoutVars>
      </dgm:prSet>
      <dgm:spPr/>
    </dgm:pt>
    <dgm:pt modelId="{46A04854-B481-40E5-ABDD-7B54061DFADC}" type="pres">
      <dgm:prSet presAssocID="{B9279C62-032F-4FA9-81F3-B609859B49FA}" presName="rootComposite3" presStyleCnt="0"/>
      <dgm:spPr/>
    </dgm:pt>
    <dgm:pt modelId="{C687D7EB-014E-4A4F-A605-A3F5747ADF74}" type="pres">
      <dgm:prSet presAssocID="{B9279C62-032F-4FA9-81F3-B609859B49FA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05AE7E99-A8AA-4964-BD58-228AEC98A23B}" type="pres">
      <dgm:prSet presAssocID="{B9279C62-032F-4FA9-81F3-B609859B49FA}" presName="rootConnector3" presStyleLbl="asst1" presStyleIdx="2" presStyleCnt="6"/>
      <dgm:spPr/>
      <dgm:t>
        <a:bodyPr/>
        <a:lstStyle/>
        <a:p>
          <a:endParaRPr lang="en-SG"/>
        </a:p>
      </dgm:t>
    </dgm:pt>
    <dgm:pt modelId="{4D2B0A39-4222-4202-9DEF-B79AB9918552}" type="pres">
      <dgm:prSet presAssocID="{B9279C62-032F-4FA9-81F3-B609859B49FA}" presName="hierChild6" presStyleCnt="0"/>
      <dgm:spPr/>
    </dgm:pt>
    <dgm:pt modelId="{7F9AA24E-A08B-4344-8341-BA46B887177E}" type="pres">
      <dgm:prSet presAssocID="{B9279C62-032F-4FA9-81F3-B609859B49FA}" presName="hierChild7" presStyleCnt="0"/>
      <dgm:spPr/>
    </dgm:pt>
    <dgm:pt modelId="{7D0E5E56-19EB-45A6-A5F8-1A33632A7FDB}" type="pres">
      <dgm:prSet presAssocID="{E1E41002-3979-4CFD-94BD-7481DBA97D90}" presName="Name111" presStyleLbl="parChTrans1D2" presStyleIdx="1" presStyleCnt="2"/>
      <dgm:spPr/>
      <dgm:t>
        <a:bodyPr/>
        <a:lstStyle/>
        <a:p>
          <a:endParaRPr lang="en-SG"/>
        </a:p>
      </dgm:t>
    </dgm:pt>
    <dgm:pt modelId="{9B7EBBD7-EF2E-4933-8B58-26996F350BAD}" type="pres">
      <dgm:prSet presAssocID="{D7FB0741-01E2-4E6F-A1A3-9DDAA91F80D2}" presName="hierRoot3" presStyleCnt="0">
        <dgm:presLayoutVars>
          <dgm:hierBranch val="r"/>
        </dgm:presLayoutVars>
      </dgm:prSet>
      <dgm:spPr/>
    </dgm:pt>
    <dgm:pt modelId="{F36513E6-4259-42B6-B05F-CBE8A6F923FA}" type="pres">
      <dgm:prSet presAssocID="{D7FB0741-01E2-4E6F-A1A3-9DDAA91F80D2}" presName="rootComposite3" presStyleCnt="0"/>
      <dgm:spPr/>
    </dgm:pt>
    <dgm:pt modelId="{1AC7979A-F587-4025-A883-D07562923479}" type="pres">
      <dgm:prSet presAssocID="{D7FB0741-01E2-4E6F-A1A3-9DDAA91F80D2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E0193B00-8F67-4D41-887E-88DB3BB435B4}" type="pres">
      <dgm:prSet presAssocID="{D7FB0741-01E2-4E6F-A1A3-9DDAA91F80D2}" presName="rootConnector3" presStyleLbl="asst1" presStyleIdx="3" presStyleCnt="6"/>
      <dgm:spPr/>
      <dgm:t>
        <a:bodyPr/>
        <a:lstStyle/>
        <a:p>
          <a:endParaRPr lang="en-SG"/>
        </a:p>
      </dgm:t>
    </dgm:pt>
    <dgm:pt modelId="{B9BC10F4-285C-4C10-9016-84F1F5B94A2C}" type="pres">
      <dgm:prSet presAssocID="{D7FB0741-01E2-4E6F-A1A3-9DDAA91F80D2}" presName="hierChild6" presStyleCnt="0"/>
      <dgm:spPr/>
    </dgm:pt>
    <dgm:pt modelId="{860A0ADC-8AA6-4564-B988-33A7A935DB7D}" type="pres">
      <dgm:prSet presAssocID="{D7FB0741-01E2-4E6F-A1A3-9DDAA91F80D2}" presName="hierChild7" presStyleCnt="0"/>
      <dgm:spPr/>
    </dgm:pt>
    <dgm:pt modelId="{7784EABB-A277-43F3-93B4-CA7D7FF94107}" type="pres">
      <dgm:prSet presAssocID="{69CDD2AC-CBDE-4A0F-AC7F-DA6E90DF8482}" presName="Name111" presStyleLbl="parChTrans1D3" presStyleIdx="2" presStyleCnt="4"/>
      <dgm:spPr/>
      <dgm:t>
        <a:bodyPr/>
        <a:lstStyle/>
        <a:p>
          <a:endParaRPr lang="en-SG"/>
        </a:p>
      </dgm:t>
    </dgm:pt>
    <dgm:pt modelId="{DD2DC98B-C1EB-4BB0-88D4-DF186C5AD2B4}" type="pres">
      <dgm:prSet presAssocID="{004F49F8-D6E0-4399-8581-5DF36F6DA1A1}" presName="hierRoot3" presStyleCnt="0">
        <dgm:presLayoutVars>
          <dgm:hierBranch val="r"/>
        </dgm:presLayoutVars>
      </dgm:prSet>
      <dgm:spPr/>
    </dgm:pt>
    <dgm:pt modelId="{9772A60D-0475-4710-983A-0A6CA9E234DD}" type="pres">
      <dgm:prSet presAssocID="{004F49F8-D6E0-4399-8581-5DF36F6DA1A1}" presName="rootComposite3" presStyleCnt="0"/>
      <dgm:spPr/>
    </dgm:pt>
    <dgm:pt modelId="{C4911DD4-07FA-44D5-A5DC-A4117692398B}" type="pres">
      <dgm:prSet presAssocID="{004F49F8-D6E0-4399-8581-5DF36F6DA1A1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B7DB9BC1-9792-41E7-B500-DDF7100C92F2}" type="pres">
      <dgm:prSet presAssocID="{004F49F8-D6E0-4399-8581-5DF36F6DA1A1}" presName="rootConnector3" presStyleLbl="asst1" presStyleIdx="4" presStyleCnt="6"/>
      <dgm:spPr/>
      <dgm:t>
        <a:bodyPr/>
        <a:lstStyle/>
        <a:p>
          <a:endParaRPr lang="en-SG"/>
        </a:p>
      </dgm:t>
    </dgm:pt>
    <dgm:pt modelId="{879D6C94-F83E-450C-9268-1EBC5319777D}" type="pres">
      <dgm:prSet presAssocID="{004F49F8-D6E0-4399-8581-5DF36F6DA1A1}" presName="hierChild6" presStyleCnt="0"/>
      <dgm:spPr/>
    </dgm:pt>
    <dgm:pt modelId="{AD06C525-65E0-44BC-A9A5-04E01FCE2EB1}" type="pres">
      <dgm:prSet presAssocID="{004F49F8-D6E0-4399-8581-5DF36F6DA1A1}" presName="hierChild7" presStyleCnt="0"/>
      <dgm:spPr/>
    </dgm:pt>
    <dgm:pt modelId="{F9B83EB5-FB25-47E5-B979-0FA9E7761E38}" type="pres">
      <dgm:prSet presAssocID="{F2E6EC15-55DD-45DA-9AA1-BDA03DCCB39A}" presName="Name111" presStyleLbl="parChTrans1D3" presStyleIdx="3" presStyleCnt="4"/>
      <dgm:spPr/>
      <dgm:t>
        <a:bodyPr/>
        <a:lstStyle/>
        <a:p>
          <a:endParaRPr lang="en-SG"/>
        </a:p>
      </dgm:t>
    </dgm:pt>
    <dgm:pt modelId="{1A92291D-9D4E-465F-BC17-C6E31832C5F7}" type="pres">
      <dgm:prSet presAssocID="{CF1DC4A5-32E8-497A-AEE3-1E13B8A97998}" presName="hierRoot3" presStyleCnt="0">
        <dgm:presLayoutVars>
          <dgm:hierBranch val="r"/>
        </dgm:presLayoutVars>
      </dgm:prSet>
      <dgm:spPr/>
    </dgm:pt>
    <dgm:pt modelId="{7F279449-E5B6-4C18-98F8-A48DC60D60D8}" type="pres">
      <dgm:prSet presAssocID="{CF1DC4A5-32E8-497A-AEE3-1E13B8A97998}" presName="rootComposite3" presStyleCnt="0"/>
      <dgm:spPr/>
    </dgm:pt>
    <dgm:pt modelId="{1E5B1A83-948D-4648-BC7E-5E223FEE940A}" type="pres">
      <dgm:prSet presAssocID="{CF1DC4A5-32E8-497A-AEE3-1E13B8A97998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5CBD34F2-3609-4F77-9760-D5AD9D24CCB3}" type="pres">
      <dgm:prSet presAssocID="{CF1DC4A5-32E8-497A-AEE3-1E13B8A97998}" presName="rootConnector3" presStyleLbl="asst1" presStyleIdx="5" presStyleCnt="6"/>
      <dgm:spPr/>
      <dgm:t>
        <a:bodyPr/>
        <a:lstStyle/>
        <a:p>
          <a:endParaRPr lang="en-SG"/>
        </a:p>
      </dgm:t>
    </dgm:pt>
    <dgm:pt modelId="{DA9684F9-6A46-479B-BC31-5E05151638AB}" type="pres">
      <dgm:prSet presAssocID="{CF1DC4A5-32E8-497A-AEE3-1E13B8A97998}" presName="hierChild6" presStyleCnt="0"/>
      <dgm:spPr/>
    </dgm:pt>
    <dgm:pt modelId="{B3427288-78A8-4851-9615-C0A64ED05D2C}" type="pres">
      <dgm:prSet presAssocID="{CF1DC4A5-32E8-497A-AEE3-1E13B8A97998}" presName="hierChild7" presStyleCnt="0"/>
      <dgm:spPr/>
    </dgm:pt>
  </dgm:ptLst>
  <dgm:cxnLst>
    <dgm:cxn modelId="{CEF42E76-BA39-45CE-B92F-73346D208D7B}" type="presOf" srcId="{F2E6EC15-55DD-45DA-9AA1-BDA03DCCB39A}" destId="{F9B83EB5-FB25-47E5-B979-0FA9E7761E38}" srcOrd="0" destOrd="0" presId="urn:microsoft.com/office/officeart/2005/8/layout/orgChart1"/>
    <dgm:cxn modelId="{8CC9C14C-0DC5-463D-8657-609963EF650D}" type="presOf" srcId="{00486723-2A89-47D3-B3E5-9FA191E7FFB4}" destId="{44145D64-2B24-46F9-B123-05C64E162199}" srcOrd="1" destOrd="0" presId="urn:microsoft.com/office/officeart/2005/8/layout/orgChart1"/>
    <dgm:cxn modelId="{2B654843-1F45-4C5D-8368-A7D1DD627156}" type="presOf" srcId="{D7FB0741-01E2-4E6F-A1A3-9DDAA91F80D2}" destId="{E0193B00-8F67-4D41-887E-88DB3BB435B4}" srcOrd="1" destOrd="0" presId="urn:microsoft.com/office/officeart/2005/8/layout/orgChart1"/>
    <dgm:cxn modelId="{3E808247-496E-4CBC-A37A-9039EADC5469}" type="presOf" srcId="{DDB93B2B-D35A-4706-9BB7-89BBB3B3616C}" destId="{2ED1BD5A-3797-48E7-B253-6A0E051689B4}" srcOrd="1" destOrd="0" presId="urn:microsoft.com/office/officeart/2005/8/layout/orgChart1"/>
    <dgm:cxn modelId="{C594D7A3-5386-4EC4-A27C-8129E612A3FA}" type="presOf" srcId="{004F49F8-D6E0-4399-8581-5DF36F6DA1A1}" destId="{C4911DD4-07FA-44D5-A5DC-A4117692398B}" srcOrd="0" destOrd="0" presId="urn:microsoft.com/office/officeart/2005/8/layout/orgChart1"/>
    <dgm:cxn modelId="{83AD56FA-C0A1-4B84-A771-3F25476ADEC2}" srcId="{D7FB0741-01E2-4E6F-A1A3-9DDAA91F80D2}" destId="{004F49F8-D6E0-4399-8581-5DF36F6DA1A1}" srcOrd="0" destOrd="0" parTransId="{69CDD2AC-CBDE-4A0F-AC7F-DA6E90DF8482}" sibTransId="{B40AE1E1-E967-4A8E-93C4-EDB1AD0B464D}"/>
    <dgm:cxn modelId="{9481BF4F-755D-48BA-95F7-7B9354A5897D}" type="presOf" srcId="{CF1DC4A5-32E8-497A-AEE3-1E13B8A97998}" destId="{5CBD34F2-3609-4F77-9760-D5AD9D24CCB3}" srcOrd="1" destOrd="0" presId="urn:microsoft.com/office/officeart/2005/8/layout/orgChart1"/>
    <dgm:cxn modelId="{D37A1466-0954-4840-8C31-C32A2C6FF511}" srcId="{DDB93B2B-D35A-4706-9BB7-89BBB3B3616C}" destId="{B9279C62-032F-4FA9-81F3-B609859B49FA}" srcOrd="1" destOrd="0" parTransId="{9B81A259-3D4B-4D23-9BEE-8D2D9F5A4FD6}" sibTransId="{4C0F54B7-F2F0-463D-B9D6-81ADF9270410}"/>
    <dgm:cxn modelId="{F9CEF958-FF6E-4239-AD5E-6186B7BD6D8F}" type="presOf" srcId="{5F539CF2-7BF4-4DAB-9633-46D9448259C4}" destId="{111F0830-A7C4-426A-9E04-F3A1C2626474}" srcOrd="1" destOrd="0" presId="urn:microsoft.com/office/officeart/2005/8/layout/orgChart1"/>
    <dgm:cxn modelId="{28289C9E-B566-46A2-80B8-1E7F586BDC4C}" srcId="{D7FB0741-01E2-4E6F-A1A3-9DDAA91F80D2}" destId="{CF1DC4A5-32E8-497A-AEE3-1E13B8A97998}" srcOrd="1" destOrd="0" parTransId="{F2E6EC15-55DD-45DA-9AA1-BDA03DCCB39A}" sibTransId="{C63DBE09-E0FC-4089-9457-D0A5C1DB07C9}"/>
    <dgm:cxn modelId="{07342E8D-D811-4D08-A9B7-9DA04149D4EE}" type="presOf" srcId="{5F539CF2-7BF4-4DAB-9633-46D9448259C4}" destId="{C2A7D673-945E-4A13-9121-909CD4D90EB7}" srcOrd="0" destOrd="0" presId="urn:microsoft.com/office/officeart/2005/8/layout/orgChart1"/>
    <dgm:cxn modelId="{8EAC3B1B-BD17-4433-A9F0-A7458A5F3129}" type="presOf" srcId="{9B81A259-3D4B-4D23-9BEE-8D2D9F5A4FD6}" destId="{29C19697-D3E7-48A6-8860-73F1B359F009}" srcOrd="0" destOrd="0" presId="urn:microsoft.com/office/officeart/2005/8/layout/orgChart1"/>
    <dgm:cxn modelId="{28CE4E1B-CFD7-4C9D-AC9C-906134A4CDBF}" type="presOf" srcId="{CF1DC4A5-32E8-497A-AEE3-1E13B8A97998}" destId="{1E5B1A83-948D-4648-BC7E-5E223FEE940A}" srcOrd="0" destOrd="0" presId="urn:microsoft.com/office/officeart/2005/8/layout/orgChart1"/>
    <dgm:cxn modelId="{326EF3F6-8B19-4CEF-B3B3-E70670A7BA3E}" srcId="{5F539CF2-7BF4-4DAB-9633-46D9448259C4}" destId="{DDB93B2B-D35A-4706-9BB7-89BBB3B3616C}" srcOrd="0" destOrd="0" parTransId="{99655283-5607-4E7B-93E2-F1DD441F9FB7}" sibTransId="{D75C0467-548F-4FC9-B62F-37D0CD304934}"/>
    <dgm:cxn modelId="{6BF807BC-47A3-4814-92F8-0D4F880900A8}" type="presOf" srcId="{B9279C62-032F-4FA9-81F3-B609859B49FA}" destId="{C687D7EB-014E-4A4F-A605-A3F5747ADF74}" srcOrd="0" destOrd="0" presId="urn:microsoft.com/office/officeart/2005/8/layout/orgChart1"/>
    <dgm:cxn modelId="{1E455D51-5492-44A7-8B7D-FEE33F6C9BD3}" type="presOf" srcId="{69CDD2AC-CBDE-4A0F-AC7F-DA6E90DF8482}" destId="{7784EABB-A277-43F3-93B4-CA7D7FF94107}" srcOrd="0" destOrd="0" presId="urn:microsoft.com/office/officeart/2005/8/layout/orgChart1"/>
    <dgm:cxn modelId="{D3F4FE39-FB35-4DE5-80BE-6A83CDCD8930}" type="presOf" srcId="{99655283-5607-4E7B-93E2-F1DD441F9FB7}" destId="{7FEF0063-2EDF-4F95-812B-95757E60B367}" srcOrd="0" destOrd="0" presId="urn:microsoft.com/office/officeart/2005/8/layout/orgChart1"/>
    <dgm:cxn modelId="{B6A906EE-C85C-4B5F-A463-38DD6E9D5B03}" type="presOf" srcId="{00486723-2A89-47D3-B3E5-9FA191E7FFB4}" destId="{2995AF47-8DAC-425E-8822-42F027853762}" srcOrd="0" destOrd="0" presId="urn:microsoft.com/office/officeart/2005/8/layout/orgChart1"/>
    <dgm:cxn modelId="{4A149BE7-94C6-4E21-A39C-1E44AA02C394}" type="presOf" srcId="{E1E41002-3979-4CFD-94BD-7481DBA97D90}" destId="{7D0E5E56-19EB-45A6-A5F8-1A33632A7FDB}" srcOrd="0" destOrd="0" presId="urn:microsoft.com/office/officeart/2005/8/layout/orgChart1"/>
    <dgm:cxn modelId="{55A76F89-498A-4BC3-AD00-E7290FD86CF2}" type="presOf" srcId="{DDB93B2B-D35A-4706-9BB7-89BBB3B3616C}" destId="{222BDEEB-F4F5-4E45-8CD2-C1976B03314E}" srcOrd="0" destOrd="0" presId="urn:microsoft.com/office/officeart/2005/8/layout/orgChart1"/>
    <dgm:cxn modelId="{3D6BE614-0806-4020-90FB-6520DDB195AA}" srcId="{CCF495A9-10E8-4C71-BB71-97C74195E6AC}" destId="{5F539CF2-7BF4-4DAB-9633-46D9448259C4}" srcOrd="0" destOrd="0" parTransId="{B334E692-7AA8-4D2B-BB99-212832A9D446}" sibTransId="{7EE5CF34-59AD-459C-BCD7-E05FBBC8807B}"/>
    <dgm:cxn modelId="{CE3CE411-8996-4203-AEA4-9B35600F2C2C}" srcId="{5F539CF2-7BF4-4DAB-9633-46D9448259C4}" destId="{D7FB0741-01E2-4E6F-A1A3-9DDAA91F80D2}" srcOrd="1" destOrd="0" parTransId="{E1E41002-3979-4CFD-94BD-7481DBA97D90}" sibTransId="{FE6CD400-FD0A-4726-8084-C470C0D05F3B}"/>
    <dgm:cxn modelId="{66DFCF02-6669-4C79-A59B-FD2B558D1AF4}" type="presOf" srcId="{CCF495A9-10E8-4C71-BB71-97C74195E6AC}" destId="{7619EF46-9B62-4F80-A9F9-2644865030BC}" srcOrd="0" destOrd="0" presId="urn:microsoft.com/office/officeart/2005/8/layout/orgChart1"/>
    <dgm:cxn modelId="{6B4989AF-66B2-4E6B-BE68-70C73EF3BB1D}" type="presOf" srcId="{D7FB0741-01E2-4E6F-A1A3-9DDAA91F80D2}" destId="{1AC7979A-F587-4025-A883-D07562923479}" srcOrd="0" destOrd="0" presId="urn:microsoft.com/office/officeart/2005/8/layout/orgChart1"/>
    <dgm:cxn modelId="{EDFA4806-88F7-4B36-9DC1-D8CF9554BCF6}" type="presOf" srcId="{B9279C62-032F-4FA9-81F3-B609859B49FA}" destId="{05AE7E99-A8AA-4964-BD58-228AEC98A23B}" srcOrd="1" destOrd="0" presId="urn:microsoft.com/office/officeart/2005/8/layout/orgChart1"/>
    <dgm:cxn modelId="{A35DEC4E-F41D-47B7-86F3-0CA0802C6437}" type="presOf" srcId="{004F49F8-D6E0-4399-8581-5DF36F6DA1A1}" destId="{B7DB9BC1-9792-41E7-B500-DDF7100C92F2}" srcOrd="1" destOrd="0" presId="urn:microsoft.com/office/officeart/2005/8/layout/orgChart1"/>
    <dgm:cxn modelId="{2A06B2AB-FB84-45D1-88F1-79748A28348F}" type="presOf" srcId="{AC8DEBEA-642A-4B88-AD80-EF0899A8F086}" destId="{24085E1F-B647-403A-BACA-F06EA2E4850C}" srcOrd="0" destOrd="0" presId="urn:microsoft.com/office/officeart/2005/8/layout/orgChart1"/>
    <dgm:cxn modelId="{AD39FF8F-C868-4EF1-8B24-FC341B279F69}" srcId="{DDB93B2B-D35A-4706-9BB7-89BBB3B3616C}" destId="{00486723-2A89-47D3-B3E5-9FA191E7FFB4}" srcOrd="0" destOrd="0" parTransId="{AC8DEBEA-642A-4B88-AD80-EF0899A8F086}" sibTransId="{B756CEEE-B0B7-41FE-8388-E33203FF06D4}"/>
    <dgm:cxn modelId="{1C16853E-2E21-4FFB-BE6E-068EC110D714}" type="presParOf" srcId="{7619EF46-9B62-4F80-A9F9-2644865030BC}" destId="{D9293B36-139C-4872-97FC-0DD4D1BF3000}" srcOrd="0" destOrd="0" presId="urn:microsoft.com/office/officeart/2005/8/layout/orgChart1"/>
    <dgm:cxn modelId="{97859AE4-C4CA-437C-9719-A5D091E93B5F}" type="presParOf" srcId="{D9293B36-139C-4872-97FC-0DD4D1BF3000}" destId="{DC00C5AC-F9BE-4AF1-A5C8-9CA15FC3332C}" srcOrd="0" destOrd="0" presId="urn:microsoft.com/office/officeart/2005/8/layout/orgChart1"/>
    <dgm:cxn modelId="{BDD4E533-7D54-4388-9135-B05821A4AD3B}" type="presParOf" srcId="{DC00C5AC-F9BE-4AF1-A5C8-9CA15FC3332C}" destId="{C2A7D673-945E-4A13-9121-909CD4D90EB7}" srcOrd="0" destOrd="0" presId="urn:microsoft.com/office/officeart/2005/8/layout/orgChart1"/>
    <dgm:cxn modelId="{6946BFA5-40DF-4302-AB8F-61676156F7FA}" type="presParOf" srcId="{DC00C5AC-F9BE-4AF1-A5C8-9CA15FC3332C}" destId="{111F0830-A7C4-426A-9E04-F3A1C2626474}" srcOrd="1" destOrd="0" presId="urn:microsoft.com/office/officeart/2005/8/layout/orgChart1"/>
    <dgm:cxn modelId="{538B5713-5D20-4AC0-91A0-64F90E716548}" type="presParOf" srcId="{D9293B36-139C-4872-97FC-0DD4D1BF3000}" destId="{B5196AFE-3503-4EF1-BF63-693107090AAE}" srcOrd="1" destOrd="0" presId="urn:microsoft.com/office/officeart/2005/8/layout/orgChart1"/>
    <dgm:cxn modelId="{878B6DC6-831D-406B-85BB-460A05401DD5}" type="presParOf" srcId="{D9293B36-139C-4872-97FC-0DD4D1BF3000}" destId="{A52FFF47-E4DB-47EF-B499-44F2FE52F5FF}" srcOrd="2" destOrd="0" presId="urn:microsoft.com/office/officeart/2005/8/layout/orgChart1"/>
    <dgm:cxn modelId="{D82B0E58-3ED0-40FF-80CC-CAFB4BF70138}" type="presParOf" srcId="{A52FFF47-E4DB-47EF-B499-44F2FE52F5FF}" destId="{7FEF0063-2EDF-4F95-812B-95757E60B367}" srcOrd="0" destOrd="0" presId="urn:microsoft.com/office/officeart/2005/8/layout/orgChart1"/>
    <dgm:cxn modelId="{A678B0EC-D5C4-4576-843D-7819C49A2EA3}" type="presParOf" srcId="{A52FFF47-E4DB-47EF-B499-44F2FE52F5FF}" destId="{5D388A1F-C68F-499F-BE54-66A555BF6CB9}" srcOrd="1" destOrd="0" presId="urn:microsoft.com/office/officeart/2005/8/layout/orgChart1"/>
    <dgm:cxn modelId="{9E5E5A5A-4A12-4C95-B904-EB03B47F71BD}" type="presParOf" srcId="{5D388A1F-C68F-499F-BE54-66A555BF6CB9}" destId="{D364F8EC-6F50-44AF-9C7D-E2C738220210}" srcOrd="0" destOrd="0" presId="urn:microsoft.com/office/officeart/2005/8/layout/orgChart1"/>
    <dgm:cxn modelId="{98B3DA65-2E81-4D88-ACDE-A8E5F0C9856B}" type="presParOf" srcId="{D364F8EC-6F50-44AF-9C7D-E2C738220210}" destId="{222BDEEB-F4F5-4E45-8CD2-C1976B03314E}" srcOrd="0" destOrd="0" presId="urn:microsoft.com/office/officeart/2005/8/layout/orgChart1"/>
    <dgm:cxn modelId="{96E7707F-BE7B-4B02-ACD8-1E06795CBCAB}" type="presParOf" srcId="{D364F8EC-6F50-44AF-9C7D-E2C738220210}" destId="{2ED1BD5A-3797-48E7-B253-6A0E051689B4}" srcOrd="1" destOrd="0" presId="urn:microsoft.com/office/officeart/2005/8/layout/orgChart1"/>
    <dgm:cxn modelId="{FDA76DA0-9CAC-4170-A146-8A0A94227B6D}" type="presParOf" srcId="{5D388A1F-C68F-499F-BE54-66A555BF6CB9}" destId="{6BF46019-D44C-42D3-B714-C7DA46A07336}" srcOrd="1" destOrd="0" presId="urn:microsoft.com/office/officeart/2005/8/layout/orgChart1"/>
    <dgm:cxn modelId="{60C2E3C5-659F-46E0-A958-7A45E5BBCC6E}" type="presParOf" srcId="{5D388A1F-C68F-499F-BE54-66A555BF6CB9}" destId="{9581CA5C-1F56-4A00-9586-6E75556F99EF}" srcOrd="2" destOrd="0" presId="urn:microsoft.com/office/officeart/2005/8/layout/orgChart1"/>
    <dgm:cxn modelId="{D04F7BD9-FC2D-4F84-9614-6F8440A87866}" type="presParOf" srcId="{9581CA5C-1F56-4A00-9586-6E75556F99EF}" destId="{24085E1F-B647-403A-BACA-F06EA2E4850C}" srcOrd="0" destOrd="0" presId="urn:microsoft.com/office/officeart/2005/8/layout/orgChart1"/>
    <dgm:cxn modelId="{A8C5205A-1BFE-4BF3-AE4F-6803BD79377E}" type="presParOf" srcId="{9581CA5C-1F56-4A00-9586-6E75556F99EF}" destId="{9DE8805E-23CE-4B80-B3D1-943D2D2F8FF0}" srcOrd="1" destOrd="0" presId="urn:microsoft.com/office/officeart/2005/8/layout/orgChart1"/>
    <dgm:cxn modelId="{0342BA39-7677-4051-B0CB-60AA431DDC88}" type="presParOf" srcId="{9DE8805E-23CE-4B80-B3D1-943D2D2F8FF0}" destId="{3CDD1897-8732-4F8F-95DB-3F713F04203C}" srcOrd="0" destOrd="0" presId="urn:microsoft.com/office/officeart/2005/8/layout/orgChart1"/>
    <dgm:cxn modelId="{233348E5-6B6C-47A5-96A1-CC5DDE4C9F9E}" type="presParOf" srcId="{3CDD1897-8732-4F8F-95DB-3F713F04203C}" destId="{2995AF47-8DAC-425E-8822-42F027853762}" srcOrd="0" destOrd="0" presId="urn:microsoft.com/office/officeart/2005/8/layout/orgChart1"/>
    <dgm:cxn modelId="{E286ADBD-1F07-432A-824B-DA15B4A9FB1A}" type="presParOf" srcId="{3CDD1897-8732-4F8F-95DB-3F713F04203C}" destId="{44145D64-2B24-46F9-B123-05C64E162199}" srcOrd="1" destOrd="0" presId="urn:microsoft.com/office/officeart/2005/8/layout/orgChart1"/>
    <dgm:cxn modelId="{A6CC1AF8-9C1D-4BCC-8444-6D0003CD18C5}" type="presParOf" srcId="{9DE8805E-23CE-4B80-B3D1-943D2D2F8FF0}" destId="{778F1F55-6F75-4BB1-B9DB-FB92B3375E40}" srcOrd="1" destOrd="0" presId="urn:microsoft.com/office/officeart/2005/8/layout/orgChart1"/>
    <dgm:cxn modelId="{2BFB9F63-82D8-4184-B73C-6F2286EF8E4A}" type="presParOf" srcId="{9DE8805E-23CE-4B80-B3D1-943D2D2F8FF0}" destId="{2ED0423E-43C0-4B28-BEA2-344384A6AD6C}" srcOrd="2" destOrd="0" presId="urn:microsoft.com/office/officeart/2005/8/layout/orgChart1"/>
    <dgm:cxn modelId="{B35E991C-91BD-4197-8113-54B24968DE6B}" type="presParOf" srcId="{9581CA5C-1F56-4A00-9586-6E75556F99EF}" destId="{29C19697-D3E7-48A6-8860-73F1B359F009}" srcOrd="2" destOrd="0" presId="urn:microsoft.com/office/officeart/2005/8/layout/orgChart1"/>
    <dgm:cxn modelId="{2E08E821-6538-4552-8340-B52316175ABE}" type="presParOf" srcId="{9581CA5C-1F56-4A00-9586-6E75556F99EF}" destId="{E4657EB1-AF92-4078-B86E-9B900665A3F6}" srcOrd="3" destOrd="0" presId="urn:microsoft.com/office/officeart/2005/8/layout/orgChart1"/>
    <dgm:cxn modelId="{AE292FC2-6401-40DE-9918-468F86754A40}" type="presParOf" srcId="{E4657EB1-AF92-4078-B86E-9B900665A3F6}" destId="{46A04854-B481-40E5-ABDD-7B54061DFADC}" srcOrd="0" destOrd="0" presId="urn:microsoft.com/office/officeart/2005/8/layout/orgChart1"/>
    <dgm:cxn modelId="{66A05E49-EACC-45B7-83CA-76DDA4F4F606}" type="presParOf" srcId="{46A04854-B481-40E5-ABDD-7B54061DFADC}" destId="{C687D7EB-014E-4A4F-A605-A3F5747ADF74}" srcOrd="0" destOrd="0" presId="urn:microsoft.com/office/officeart/2005/8/layout/orgChart1"/>
    <dgm:cxn modelId="{2731DCF9-5E48-4609-AAEB-5A9100856994}" type="presParOf" srcId="{46A04854-B481-40E5-ABDD-7B54061DFADC}" destId="{05AE7E99-A8AA-4964-BD58-228AEC98A23B}" srcOrd="1" destOrd="0" presId="urn:microsoft.com/office/officeart/2005/8/layout/orgChart1"/>
    <dgm:cxn modelId="{04F12BA2-9320-4B53-8F0B-F291A874D145}" type="presParOf" srcId="{E4657EB1-AF92-4078-B86E-9B900665A3F6}" destId="{4D2B0A39-4222-4202-9DEF-B79AB9918552}" srcOrd="1" destOrd="0" presId="urn:microsoft.com/office/officeart/2005/8/layout/orgChart1"/>
    <dgm:cxn modelId="{04B6FB5D-DFF4-4D76-BD3A-1DD372E91A3B}" type="presParOf" srcId="{E4657EB1-AF92-4078-B86E-9B900665A3F6}" destId="{7F9AA24E-A08B-4344-8341-BA46B887177E}" srcOrd="2" destOrd="0" presId="urn:microsoft.com/office/officeart/2005/8/layout/orgChart1"/>
    <dgm:cxn modelId="{F6BF0960-2241-47AC-A185-24C8815D1040}" type="presParOf" srcId="{A52FFF47-E4DB-47EF-B499-44F2FE52F5FF}" destId="{7D0E5E56-19EB-45A6-A5F8-1A33632A7FDB}" srcOrd="2" destOrd="0" presId="urn:microsoft.com/office/officeart/2005/8/layout/orgChart1"/>
    <dgm:cxn modelId="{58394482-06DF-40CD-BCEE-8BCBEAD78ACD}" type="presParOf" srcId="{A52FFF47-E4DB-47EF-B499-44F2FE52F5FF}" destId="{9B7EBBD7-EF2E-4933-8B58-26996F350BAD}" srcOrd="3" destOrd="0" presId="urn:microsoft.com/office/officeart/2005/8/layout/orgChart1"/>
    <dgm:cxn modelId="{3E30AEEE-FFBA-4FDB-8391-6B35D4ED4191}" type="presParOf" srcId="{9B7EBBD7-EF2E-4933-8B58-26996F350BAD}" destId="{F36513E6-4259-42B6-B05F-CBE8A6F923FA}" srcOrd="0" destOrd="0" presId="urn:microsoft.com/office/officeart/2005/8/layout/orgChart1"/>
    <dgm:cxn modelId="{D3611AAE-96E8-4816-AC6B-58631C801E71}" type="presParOf" srcId="{F36513E6-4259-42B6-B05F-CBE8A6F923FA}" destId="{1AC7979A-F587-4025-A883-D07562923479}" srcOrd="0" destOrd="0" presId="urn:microsoft.com/office/officeart/2005/8/layout/orgChart1"/>
    <dgm:cxn modelId="{90BFC7DC-3D12-423D-BBA3-B1499FF31A41}" type="presParOf" srcId="{F36513E6-4259-42B6-B05F-CBE8A6F923FA}" destId="{E0193B00-8F67-4D41-887E-88DB3BB435B4}" srcOrd="1" destOrd="0" presId="urn:microsoft.com/office/officeart/2005/8/layout/orgChart1"/>
    <dgm:cxn modelId="{96B18B97-1FCF-4B84-A94C-CE22C73DA763}" type="presParOf" srcId="{9B7EBBD7-EF2E-4933-8B58-26996F350BAD}" destId="{B9BC10F4-285C-4C10-9016-84F1F5B94A2C}" srcOrd="1" destOrd="0" presId="urn:microsoft.com/office/officeart/2005/8/layout/orgChart1"/>
    <dgm:cxn modelId="{2B67DCAF-A0E8-4AF6-BC10-F644887DEADA}" type="presParOf" srcId="{9B7EBBD7-EF2E-4933-8B58-26996F350BAD}" destId="{860A0ADC-8AA6-4564-B988-33A7A935DB7D}" srcOrd="2" destOrd="0" presId="urn:microsoft.com/office/officeart/2005/8/layout/orgChart1"/>
    <dgm:cxn modelId="{E333169A-7767-45F2-AAF3-F218F0004534}" type="presParOf" srcId="{860A0ADC-8AA6-4564-B988-33A7A935DB7D}" destId="{7784EABB-A277-43F3-93B4-CA7D7FF94107}" srcOrd="0" destOrd="0" presId="urn:microsoft.com/office/officeart/2005/8/layout/orgChart1"/>
    <dgm:cxn modelId="{7FDFADF6-D51D-45D8-AA50-39A438EC8C80}" type="presParOf" srcId="{860A0ADC-8AA6-4564-B988-33A7A935DB7D}" destId="{DD2DC98B-C1EB-4BB0-88D4-DF186C5AD2B4}" srcOrd="1" destOrd="0" presId="urn:microsoft.com/office/officeart/2005/8/layout/orgChart1"/>
    <dgm:cxn modelId="{A5C57DEB-6F8F-43C0-8847-EC1AD3610109}" type="presParOf" srcId="{DD2DC98B-C1EB-4BB0-88D4-DF186C5AD2B4}" destId="{9772A60D-0475-4710-983A-0A6CA9E234DD}" srcOrd="0" destOrd="0" presId="urn:microsoft.com/office/officeart/2005/8/layout/orgChart1"/>
    <dgm:cxn modelId="{355C7E56-4430-4462-B00A-5B8D06F292CB}" type="presParOf" srcId="{9772A60D-0475-4710-983A-0A6CA9E234DD}" destId="{C4911DD4-07FA-44D5-A5DC-A4117692398B}" srcOrd="0" destOrd="0" presId="urn:microsoft.com/office/officeart/2005/8/layout/orgChart1"/>
    <dgm:cxn modelId="{6B214FD1-280B-4048-8EC9-2A1D681BDD2F}" type="presParOf" srcId="{9772A60D-0475-4710-983A-0A6CA9E234DD}" destId="{B7DB9BC1-9792-41E7-B500-DDF7100C92F2}" srcOrd="1" destOrd="0" presId="urn:microsoft.com/office/officeart/2005/8/layout/orgChart1"/>
    <dgm:cxn modelId="{FF185FEA-A9CC-467F-B5D4-AA96167A65A8}" type="presParOf" srcId="{DD2DC98B-C1EB-4BB0-88D4-DF186C5AD2B4}" destId="{879D6C94-F83E-450C-9268-1EBC5319777D}" srcOrd="1" destOrd="0" presId="urn:microsoft.com/office/officeart/2005/8/layout/orgChart1"/>
    <dgm:cxn modelId="{92214385-AB92-4068-9B01-B044F62B1283}" type="presParOf" srcId="{DD2DC98B-C1EB-4BB0-88D4-DF186C5AD2B4}" destId="{AD06C525-65E0-44BC-A9A5-04E01FCE2EB1}" srcOrd="2" destOrd="0" presId="urn:microsoft.com/office/officeart/2005/8/layout/orgChart1"/>
    <dgm:cxn modelId="{DB547951-D0C9-434E-8DFF-194D55ED05FA}" type="presParOf" srcId="{860A0ADC-8AA6-4564-B988-33A7A935DB7D}" destId="{F9B83EB5-FB25-47E5-B979-0FA9E7761E38}" srcOrd="2" destOrd="0" presId="urn:microsoft.com/office/officeart/2005/8/layout/orgChart1"/>
    <dgm:cxn modelId="{66F056D6-2925-411E-9F78-C58610740C0F}" type="presParOf" srcId="{860A0ADC-8AA6-4564-B988-33A7A935DB7D}" destId="{1A92291D-9D4E-465F-BC17-C6E31832C5F7}" srcOrd="3" destOrd="0" presId="urn:microsoft.com/office/officeart/2005/8/layout/orgChart1"/>
    <dgm:cxn modelId="{68465069-7E9D-4ABB-8D96-CADE5B47CECE}" type="presParOf" srcId="{1A92291D-9D4E-465F-BC17-C6E31832C5F7}" destId="{7F279449-E5B6-4C18-98F8-A48DC60D60D8}" srcOrd="0" destOrd="0" presId="urn:microsoft.com/office/officeart/2005/8/layout/orgChart1"/>
    <dgm:cxn modelId="{62B9987B-A12D-4465-B01C-A924808B8D81}" type="presParOf" srcId="{7F279449-E5B6-4C18-98F8-A48DC60D60D8}" destId="{1E5B1A83-948D-4648-BC7E-5E223FEE940A}" srcOrd="0" destOrd="0" presId="urn:microsoft.com/office/officeart/2005/8/layout/orgChart1"/>
    <dgm:cxn modelId="{6EF569F7-DC43-498B-9704-52BBA5C82115}" type="presParOf" srcId="{7F279449-E5B6-4C18-98F8-A48DC60D60D8}" destId="{5CBD34F2-3609-4F77-9760-D5AD9D24CCB3}" srcOrd="1" destOrd="0" presId="urn:microsoft.com/office/officeart/2005/8/layout/orgChart1"/>
    <dgm:cxn modelId="{D3AEEC54-4AEE-4684-945E-722BDBCECF83}" type="presParOf" srcId="{1A92291D-9D4E-465F-BC17-C6E31832C5F7}" destId="{DA9684F9-6A46-479B-BC31-5E05151638AB}" srcOrd="1" destOrd="0" presId="urn:microsoft.com/office/officeart/2005/8/layout/orgChart1"/>
    <dgm:cxn modelId="{C2E5124F-F5F2-42E9-AE71-3958CE617A4B}" type="presParOf" srcId="{1A92291D-9D4E-465F-BC17-C6E31832C5F7}" destId="{B3427288-78A8-4851-9615-C0A64ED05D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B83EB5-FB25-47E5-B979-0FA9E7761E38}">
      <dsp:nvSpPr>
        <dsp:cNvPr id="0" name=""/>
        <dsp:cNvSpPr/>
      </dsp:nvSpPr>
      <dsp:spPr>
        <a:xfrm>
          <a:off x="2767244" y="2503621"/>
          <a:ext cx="91440" cy="3668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832"/>
              </a:lnTo>
              <a:lnTo>
                <a:pt x="129453" y="3668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4EABB-A277-43F3-93B4-CA7D7FF94107}">
      <dsp:nvSpPr>
        <dsp:cNvPr id="0" name=""/>
        <dsp:cNvSpPr/>
      </dsp:nvSpPr>
      <dsp:spPr>
        <a:xfrm>
          <a:off x="2683511" y="2503621"/>
          <a:ext cx="91440" cy="366832"/>
        </a:xfrm>
        <a:custGeom>
          <a:avLst/>
          <a:gdLst/>
          <a:ahLst/>
          <a:cxnLst/>
          <a:rect l="0" t="0" r="0" b="0"/>
          <a:pathLst>
            <a:path>
              <a:moveTo>
                <a:pt x="129453" y="0"/>
              </a:moveTo>
              <a:lnTo>
                <a:pt x="129453" y="366832"/>
              </a:lnTo>
              <a:lnTo>
                <a:pt x="45720" y="3668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E5E56-19EB-45A6-A5F8-1A33632A7FDB}">
      <dsp:nvSpPr>
        <dsp:cNvPr id="0" name=""/>
        <dsp:cNvSpPr/>
      </dsp:nvSpPr>
      <dsp:spPr>
        <a:xfrm>
          <a:off x="1848036" y="1937423"/>
          <a:ext cx="566197" cy="366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832"/>
              </a:lnTo>
              <a:lnTo>
                <a:pt x="566197" y="3668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19697-D3E7-48A6-8860-73F1B359F009}">
      <dsp:nvSpPr>
        <dsp:cNvPr id="0" name=""/>
        <dsp:cNvSpPr/>
      </dsp:nvSpPr>
      <dsp:spPr>
        <a:xfrm>
          <a:off x="891271" y="2484689"/>
          <a:ext cx="91440" cy="3857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764"/>
              </a:lnTo>
              <a:lnTo>
                <a:pt x="75568" y="3857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85E1F-B647-403A-BACA-F06EA2E4850C}">
      <dsp:nvSpPr>
        <dsp:cNvPr id="0" name=""/>
        <dsp:cNvSpPr/>
      </dsp:nvSpPr>
      <dsp:spPr>
        <a:xfrm>
          <a:off x="799373" y="2484689"/>
          <a:ext cx="137617" cy="385764"/>
        </a:xfrm>
        <a:custGeom>
          <a:avLst/>
          <a:gdLst/>
          <a:ahLst/>
          <a:cxnLst/>
          <a:rect l="0" t="0" r="0" b="0"/>
          <a:pathLst>
            <a:path>
              <a:moveTo>
                <a:pt x="137617" y="0"/>
              </a:moveTo>
              <a:lnTo>
                <a:pt x="137617" y="385764"/>
              </a:lnTo>
              <a:lnTo>
                <a:pt x="0" y="3857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F0063-2EDF-4F95-812B-95757E60B367}">
      <dsp:nvSpPr>
        <dsp:cNvPr id="0" name=""/>
        <dsp:cNvSpPr/>
      </dsp:nvSpPr>
      <dsp:spPr>
        <a:xfrm>
          <a:off x="1335722" y="1937423"/>
          <a:ext cx="512313" cy="347900"/>
        </a:xfrm>
        <a:custGeom>
          <a:avLst/>
          <a:gdLst/>
          <a:ahLst/>
          <a:cxnLst/>
          <a:rect l="0" t="0" r="0" b="0"/>
          <a:pathLst>
            <a:path>
              <a:moveTo>
                <a:pt x="512313" y="0"/>
              </a:moveTo>
              <a:lnTo>
                <a:pt x="512313" y="347900"/>
              </a:lnTo>
              <a:lnTo>
                <a:pt x="0" y="3479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7D673-945E-4A13-9121-909CD4D90EB7}">
      <dsp:nvSpPr>
        <dsp:cNvPr id="0" name=""/>
        <dsp:cNvSpPr/>
      </dsp:nvSpPr>
      <dsp:spPr>
        <a:xfrm>
          <a:off x="1449305" y="1538692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smtClean="0"/>
            <a:t>Types of Fruits</a:t>
          </a:r>
          <a:endParaRPr lang="en-SG" sz="1200" kern="1200" dirty="0"/>
        </a:p>
      </dsp:txBody>
      <dsp:txXfrm>
        <a:off x="1449305" y="1538692"/>
        <a:ext cx="797461" cy="398730"/>
      </dsp:txXfrm>
    </dsp:sp>
    <dsp:sp modelId="{222BDEEB-F4F5-4E45-8CD2-C1976B03314E}">
      <dsp:nvSpPr>
        <dsp:cNvPr id="0" name=""/>
        <dsp:cNvSpPr/>
      </dsp:nvSpPr>
      <dsp:spPr>
        <a:xfrm>
          <a:off x="538260" y="2085958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smtClean="0">
              <a:hlinkClick xmlns:r="http://schemas.openxmlformats.org/officeDocument/2006/relationships" r:id="" action="ppaction://hlinksldjump"/>
            </a:rPr>
            <a:t>Domestic</a:t>
          </a:r>
          <a:r>
            <a:rPr lang="en-SG" sz="1200" kern="1200" dirty="0" smtClean="0"/>
            <a:t> Fruits</a:t>
          </a:r>
          <a:endParaRPr lang="en-SG" sz="1200" kern="1200" dirty="0"/>
        </a:p>
      </dsp:txBody>
      <dsp:txXfrm>
        <a:off x="538260" y="2085958"/>
        <a:ext cx="797461" cy="398730"/>
      </dsp:txXfrm>
    </dsp:sp>
    <dsp:sp modelId="{2995AF47-8DAC-425E-8822-42F027853762}">
      <dsp:nvSpPr>
        <dsp:cNvPr id="0" name=""/>
        <dsp:cNvSpPr/>
      </dsp:nvSpPr>
      <dsp:spPr>
        <a:xfrm>
          <a:off x="1911" y="2671088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smtClean="0"/>
            <a:t>Water Melon</a:t>
          </a:r>
          <a:endParaRPr lang="en-SG" sz="1200" kern="1200" dirty="0"/>
        </a:p>
      </dsp:txBody>
      <dsp:txXfrm>
        <a:off x="1911" y="2671088"/>
        <a:ext cx="797461" cy="398730"/>
      </dsp:txXfrm>
    </dsp:sp>
    <dsp:sp modelId="{C687D7EB-014E-4A4F-A605-A3F5747ADF74}">
      <dsp:nvSpPr>
        <dsp:cNvPr id="0" name=""/>
        <dsp:cNvSpPr/>
      </dsp:nvSpPr>
      <dsp:spPr>
        <a:xfrm>
          <a:off x="966840" y="2671088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smtClean="0"/>
            <a:t>Papaya</a:t>
          </a:r>
          <a:endParaRPr lang="en-SG" sz="1200" kern="1200" dirty="0"/>
        </a:p>
      </dsp:txBody>
      <dsp:txXfrm>
        <a:off x="966840" y="2671088"/>
        <a:ext cx="797461" cy="398730"/>
      </dsp:txXfrm>
    </dsp:sp>
    <dsp:sp modelId="{1AC7979A-F587-4025-A883-D07562923479}">
      <dsp:nvSpPr>
        <dsp:cNvPr id="0" name=""/>
        <dsp:cNvSpPr/>
      </dsp:nvSpPr>
      <dsp:spPr>
        <a:xfrm>
          <a:off x="2414233" y="2104890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smtClean="0">
              <a:hlinkClick xmlns:r="http://schemas.openxmlformats.org/officeDocument/2006/relationships" r:id="" action="ppaction://hlinksldjump"/>
            </a:rPr>
            <a:t>Exotic</a:t>
          </a:r>
          <a:r>
            <a:rPr lang="en-SG" sz="1200" kern="1200" dirty="0" smtClean="0"/>
            <a:t> Fruits</a:t>
          </a:r>
          <a:endParaRPr lang="en-SG" sz="1200" kern="1200" dirty="0"/>
        </a:p>
      </dsp:txBody>
      <dsp:txXfrm>
        <a:off x="2414233" y="2104890"/>
        <a:ext cx="797461" cy="398730"/>
      </dsp:txXfrm>
    </dsp:sp>
    <dsp:sp modelId="{C4911DD4-07FA-44D5-A5DC-A4117692398B}">
      <dsp:nvSpPr>
        <dsp:cNvPr id="0" name=""/>
        <dsp:cNvSpPr/>
      </dsp:nvSpPr>
      <dsp:spPr>
        <a:xfrm>
          <a:off x="1931769" y="2671088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smtClean="0"/>
            <a:t>Durian</a:t>
          </a:r>
          <a:endParaRPr lang="en-SG" sz="1200" kern="1200" dirty="0"/>
        </a:p>
      </dsp:txBody>
      <dsp:txXfrm>
        <a:off x="1931769" y="2671088"/>
        <a:ext cx="797461" cy="398730"/>
      </dsp:txXfrm>
    </dsp:sp>
    <dsp:sp modelId="{1E5B1A83-948D-4648-BC7E-5E223FEE940A}">
      <dsp:nvSpPr>
        <dsp:cNvPr id="0" name=""/>
        <dsp:cNvSpPr/>
      </dsp:nvSpPr>
      <dsp:spPr>
        <a:xfrm>
          <a:off x="2896698" y="2671088"/>
          <a:ext cx="797461" cy="398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1200" kern="1200" dirty="0" err="1" smtClean="0"/>
            <a:t>Mangosteen</a:t>
          </a:r>
          <a:endParaRPr lang="en-SG" sz="1200" kern="1200" dirty="0"/>
        </a:p>
      </dsp:txBody>
      <dsp:txXfrm>
        <a:off x="2896698" y="2671088"/>
        <a:ext cx="797461" cy="398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A3274-0C49-4792-BA7E-AD68689F5AEC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B1D2-FA9F-49CA-89C3-69DCAD00BE5D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108947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239B8-2AC8-4643-8635-6BD9B48E187C}" type="datetimeFigureOut">
              <a:rPr lang="en-SG" smtClean="0"/>
              <a:pPr/>
              <a:t>08/06/2016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82185-F225-45C5-AEE4-2DB24C3D927F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322878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63760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391122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11964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277431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213837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409778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60008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391820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409240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43568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="" xmlns:p14="http://schemas.microsoft.com/office/powerpoint/2010/main" val="198393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0487" y="10758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91D1-3DBF-42A4-8A64-B9FEA432B3A3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043398" y="437763"/>
            <a:ext cx="42271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4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n-SG" sz="4800" b="0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of Fruits</a:t>
            </a:r>
            <a:endParaRPr lang="en-SG" sz="4800" b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55576" y="1268760"/>
            <a:ext cx="7560840" cy="0"/>
          </a:xfrm>
          <a:prstGeom prst="line">
            <a:avLst/>
          </a:prstGeom>
          <a:ln w="63500">
            <a:solidFill>
              <a:srgbClr val="FFFF00"/>
            </a:solidFill>
          </a:ln>
          <a:effectLst>
            <a:outerShdw blurRad="50800" dist="50800" dir="5400000" algn="ctr" rotWithShape="0">
              <a:schemeClr val="tx2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tion Button: Forward or Next 13">
            <a:hlinkClick r:id="" action="ppaction://hlinkshowjump?jump=nextslide" highlightClick="1"/>
          </p:cNvPr>
          <p:cNvSpPr/>
          <p:nvPr userDrawn="1"/>
        </p:nvSpPr>
        <p:spPr>
          <a:xfrm>
            <a:off x="7667982" y="6021289"/>
            <a:ext cx="504056" cy="504056"/>
          </a:xfrm>
          <a:prstGeom prst="actionButtonForwardNext">
            <a:avLst/>
          </a:prstGeom>
          <a:solidFill>
            <a:srgbClr val="FFFF00"/>
          </a:solidFill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>
            <a:bevelT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 userDrawn="1"/>
        </p:nvSpPr>
        <p:spPr>
          <a:xfrm>
            <a:off x="6630154" y="6021289"/>
            <a:ext cx="518184" cy="504057"/>
          </a:xfrm>
          <a:prstGeom prst="actionButtonBackPrevious">
            <a:avLst/>
          </a:prstGeom>
          <a:solidFill>
            <a:srgbClr val="FFFF00"/>
          </a:solidFill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>
            <a:bevelT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Home 15">
            <a:hlinkClick r:id="" action="ppaction://hlinkshowjump?jump=firstslide" highlightClick="1"/>
          </p:cNvPr>
          <p:cNvSpPr/>
          <p:nvPr userDrawn="1"/>
        </p:nvSpPr>
        <p:spPr>
          <a:xfrm>
            <a:off x="7148338" y="6021288"/>
            <a:ext cx="504380" cy="504057"/>
          </a:xfrm>
          <a:prstGeom prst="actionButtonHome">
            <a:avLst/>
          </a:prstGeom>
          <a:solidFill>
            <a:srgbClr val="FFFF00"/>
          </a:solidFill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>
            <a:bevelT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Action Button: Beginning 16">
            <a:hlinkClick r:id="" action="ppaction://hlinkshowjump?jump=firstslide" highlightClick="1"/>
          </p:cNvPr>
          <p:cNvSpPr/>
          <p:nvPr userDrawn="1"/>
        </p:nvSpPr>
        <p:spPr>
          <a:xfrm>
            <a:off x="6139279" y="6021289"/>
            <a:ext cx="504056" cy="504057"/>
          </a:xfrm>
          <a:prstGeom prst="actionButtonBeginning">
            <a:avLst/>
          </a:prstGeom>
          <a:solidFill>
            <a:srgbClr val="FFFF00"/>
          </a:solidFill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>
            <a:bevelT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Action Button: End 17">
            <a:hlinkClick r:id="" action="ppaction://hlinkshowjump?jump=lastslide" highlightClick="1"/>
          </p:cNvPr>
          <p:cNvSpPr/>
          <p:nvPr userDrawn="1"/>
        </p:nvSpPr>
        <p:spPr>
          <a:xfrm>
            <a:off x="8172038" y="6021290"/>
            <a:ext cx="504418" cy="504056"/>
          </a:xfrm>
          <a:prstGeom prst="actionButtonEnd">
            <a:avLst/>
          </a:prstGeom>
          <a:solidFill>
            <a:srgbClr val="FFFF00"/>
          </a:solidFill>
          <a:effectLst>
            <a:outerShdw blurRad="50800" dist="50800" dir="5400000" algn="ctr" rotWithShape="0">
              <a:schemeClr val="tx2"/>
            </a:outerShdw>
          </a:effectLst>
          <a:scene3d>
            <a:camera prst="orthographicFront"/>
            <a:lightRig rig="threePt" dir="t"/>
          </a:scene3d>
          <a:sp3d>
            <a:bevelT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2" name="Picture 11" descr="fruits-10351897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187624" y="260648"/>
            <a:ext cx="2138298" cy="1786888"/>
          </a:xfrm>
          <a:prstGeom prst="rect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376120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foodfacts.mercola.com/papaya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goseasia.about.com/od/malaysianculturepeople/a/durian_fruit.h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2319015"/>
            <a:ext cx="4246240" cy="14700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WELCOME!</a:t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is a module to teach you all about the different types of fruits.</a:t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knowledge may help you decide which type of pet to get.</a:t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Click a particular topic in the Navigation Map on the right to go to a particular topic.</a:t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 use the navigation buttons at the bottom right to move between the pages or to return to this Home page.</a:t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Enjoy the module!</a:t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SG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48463" y="107586"/>
            <a:ext cx="305623" cy="369086"/>
          </a:xfrm>
        </p:spPr>
        <p:txBody>
          <a:bodyPr/>
          <a:lstStyle/>
          <a:p>
            <a:r>
              <a:rPr lang="en-SG" sz="2000" b="1" dirty="0" smtClean="0">
                <a:solidFill>
                  <a:srgbClr val="FFFF00"/>
                </a:solidFill>
              </a:rPr>
              <a:t>1</a:t>
            </a:r>
            <a:endParaRPr lang="en-SG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3738235115"/>
              </p:ext>
            </p:extLst>
          </p:nvPr>
        </p:nvGraphicFramePr>
        <p:xfrm>
          <a:off x="5220072" y="1412776"/>
          <a:ext cx="36960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771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2</a:t>
            </a:fld>
            <a:endParaRPr lang="en-SG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748463" y="107586"/>
            <a:ext cx="305623" cy="3690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20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2174999"/>
            <a:ext cx="5976664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 FRUITS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Papaya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fruit which you come to love once you develop a taste for it.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orange-coloured flesh is very tempting indeed, but what puts 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people off, is the slight bitter aftertaste that accompanies the 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otherwise sweet fruit. Have it on its own or team it with a mixed-fruit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Bowl and it is an energy booster.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information on domestic pets click this </a:t>
            </a: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WEB-LINK</a:t>
            </a: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the right arrow at the bottom right to see example of another fruit which is exotic  type.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Carica_papaya_MS41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700808"/>
            <a:ext cx="2236856" cy="2982475"/>
          </a:xfrm>
          <a:prstGeom prst="rect">
            <a:avLst/>
          </a:prstGeom>
          <a:ln w="63500">
            <a:solidFill>
              <a:srgbClr val="FFFF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32099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A91D1-3DBF-42A4-8A64-B9FEA432B3A3}" type="slidenum">
              <a:rPr lang="en-SG" smtClean="0"/>
              <a:pPr/>
              <a:t>3</a:t>
            </a:fld>
            <a:endParaRPr lang="en-SG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748463" y="107586"/>
            <a:ext cx="305623" cy="3690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20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2204864"/>
            <a:ext cx="5256584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EXOTIC FRUITS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Durian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/>
              <a:t>In contradiction to its medieval appearance on the outside, </a:t>
            </a:r>
          </a:p>
          <a:p>
            <a:pPr algn="l"/>
            <a:endParaRPr lang="en-SG" sz="1600" dirty="0" smtClean="0"/>
          </a:p>
          <a:p>
            <a:pPr algn="l"/>
            <a:r>
              <a:rPr lang="en-SG" sz="1600" dirty="0" smtClean="0"/>
              <a:t>durian flesh is actually soft, delicate, and creamy. Durian fruit</a:t>
            </a:r>
          </a:p>
          <a:p>
            <a:pPr algn="l"/>
            <a:endParaRPr lang="en-SG" sz="1600" dirty="0" smtClean="0"/>
          </a:p>
          <a:p>
            <a:pPr algn="l"/>
            <a:r>
              <a:rPr lang="en-SG" sz="1600" dirty="0" smtClean="0"/>
              <a:t> can be eaten with a spoon, much like a firm custard. The </a:t>
            </a:r>
          </a:p>
          <a:p>
            <a:pPr algn="l"/>
            <a:endParaRPr lang="en-SG" sz="1600" dirty="0" smtClean="0"/>
          </a:p>
          <a:p>
            <a:pPr algn="l"/>
            <a:r>
              <a:rPr lang="en-SG" sz="1600" dirty="0" smtClean="0"/>
              <a:t>handful of large, stone-like seeds can be easily removed. The </a:t>
            </a:r>
          </a:p>
          <a:p>
            <a:pPr algn="l"/>
            <a:endParaRPr lang="en-SG" sz="1600" dirty="0" smtClean="0"/>
          </a:p>
          <a:p>
            <a:pPr algn="l"/>
            <a:r>
              <a:rPr lang="en-SG" sz="1600" dirty="0" smtClean="0"/>
              <a:t>taste is reminiscent of the smell, but much sweeter. 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information about dogs click this </a:t>
            </a: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WEB-LINK</a:t>
            </a:r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en-SG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SG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SG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durian-fru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99065" y="1628800"/>
            <a:ext cx="2677391" cy="2808312"/>
          </a:xfrm>
          <a:prstGeom prst="rect">
            <a:avLst/>
          </a:prstGeom>
          <a:ln w="63500">
            <a:solidFill>
              <a:srgbClr val="FFFF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35384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187</Words>
  <Application>Microsoft Office PowerPoint</Application>
  <PresentationFormat>On-screen Show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WELCOME!  This is a module to teach you all about the different types of fruits.  This knowledge may help you decide which type of pet to get.  Click a particular topic in the Navigation Map on the right to go to a particular topic.  Or use the navigation buttons at the bottom right to move between the pages or to return to this Home page.  Enjoy the module! </vt:lpstr>
      <vt:lpstr>Slide 2</vt:lpstr>
      <vt:lpstr>Slide 3</vt:lpstr>
    </vt:vector>
  </TitlesOfParts>
  <Company>NANYANG TECHNOLOGICAL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35</cp:revision>
  <dcterms:created xsi:type="dcterms:W3CDTF">2016-06-08T01:44:28Z</dcterms:created>
  <dcterms:modified xsi:type="dcterms:W3CDTF">2016-06-08T08:53:20Z</dcterms:modified>
</cp:coreProperties>
</file>