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2332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5876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8878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2027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1762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8098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806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0898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2560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8738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6969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42E6B-ADA8-4AEE-BAAF-ABC7F524157E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4FEB8-7D6C-4204-B33E-68F1FC59EE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8816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irror.co.uk/sport/football/news/liverpool-hand-simon-mignolet-new-701188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196752"/>
            <a:ext cx="7416824" cy="2088232"/>
          </a:xfrm>
        </p:spPr>
        <p:txBody>
          <a:bodyPr>
            <a:noAutofit/>
          </a:bodyPr>
          <a:lstStyle/>
          <a:p>
            <a:r>
              <a:rPr lang="en-US" sz="5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MCQ QUIZ </a:t>
            </a:r>
          </a:p>
          <a:p>
            <a:r>
              <a:rPr lang="en-US" sz="5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 PROGRESS CHECK</a:t>
            </a:r>
            <a:endParaRPr lang="en-SG" sz="5400" b="1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68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3808" y="3140968"/>
            <a:ext cx="3816424" cy="136815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 ANSWER!!!!</a:t>
            </a:r>
          </a:p>
          <a:p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Again</a:t>
            </a:r>
            <a:endParaRPr lang="en-U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Rectangle 11"/>
          <p:cNvSpPr/>
          <p:nvPr/>
        </p:nvSpPr>
        <p:spPr>
          <a:xfrm>
            <a:off x="2483768" y="1412776"/>
            <a:ext cx="40324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en-US" sz="66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054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483768" y="2780928"/>
            <a:ext cx="40324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THE END</a:t>
            </a:r>
            <a:endParaRPr lang="en-US" sz="66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38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49524"/>
            <a:ext cx="8352928" cy="64807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Q1.	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Current Liverpool(2015) Captain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87624" y="2049996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	Simon </a:t>
            </a:r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Mignolet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87624" y="2730987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Emre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89910" y="3414591"/>
            <a:ext cx="554233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Henderson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87624" y="4059560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	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Lucas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 1">
            <a:hlinkClick r:id="rId2" action="ppaction://hlinksldjump"/>
          </p:cNvPr>
          <p:cNvSpPr/>
          <p:nvPr/>
        </p:nvSpPr>
        <p:spPr>
          <a:xfrm>
            <a:off x="7668344" y="2158008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Oval 8">
            <a:hlinkClick r:id="rId2" action="ppaction://hlinksldjump"/>
          </p:cNvPr>
          <p:cNvSpPr/>
          <p:nvPr/>
        </p:nvSpPr>
        <p:spPr>
          <a:xfrm>
            <a:off x="7668344" y="2838999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Oval 9">
            <a:hlinkClick r:id="rId3" action="ppaction://hlinksldjump"/>
          </p:cNvPr>
          <p:cNvSpPr/>
          <p:nvPr/>
        </p:nvSpPr>
        <p:spPr>
          <a:xfrm>
            <a:off x="7668344" y="3522603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Oval 10">
            <a:hlinkClick r:id="rId2" action="ppaction://hlinksldjump"/>
          </p:cNvPr>
          <p:cNvSpPr/>
          <p:nvPr/>
        </p:nvSpPr>
        <p:spPr>
          <a:xfrm>
            <a:off x="7668344" y="4167572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43508" y="6057292"/>
            <a:ext cx="777686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 the button        for the correct Answer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 12">
            <a:hlinkClick r:id="rId2" action="ppaction://hlinksldjump"/>
          </p:cNvPr>
          <p:cNvSpPr/>
          <p:nvPr/>
        </p:nvSpPr>
        <p:spPr>
          <a:xfrm>
            <a:off x="3119101" y="6165304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AutoShape 2" descr="Liverpool to hand Simon Mignolet a new contract despite Belgian goalkeeper's rocky performances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63500" y="-3429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116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3212976"/>
            <a:ext cx="5472608" cy="64807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Got the CORRECT ANSWER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83768" y="1124744"/>
            <a:ext cx="40324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BINGO!!!</a:t>
            </a:r>
            <a:endParaRPr lang="en-US" sz="66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8112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3808" y="3140968"/>
            <a:ext cx="3816424" cy="136815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 ANSWER!!!!</a:t>
            </a:r>
          </a:p>
          <a:p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Again</a:t>
            </a:r>
            <a:endParaRPr lang="en-U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Rectangle 11"/>
          <p:cNvSpPr/>
          <p:nvPr/>
        </p:nvSpPr>
        <p:spPr>
          <a:xfrm>
            <a:off x="2483768" y="1412776"/>
            <a:ext cx="40324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en-US" sz="66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533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49524"/>
            <a:ext cx="8640960" cy="64807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Q2.	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Current Liverpool(2015) Keeper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87624" y="2049996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</a:t>
            </a:r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Sturridge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87624" y="2730987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Alberto Moreno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89910" y="3414591"/>
            <a:ext cx="554233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</a:t>
            </a:r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Simon </a:t>
            </a:r>
            <a:r>
              <a:rPr lang="en-US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Mignolet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87624" y="4059560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	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 Flanagan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 1">
            <a:hlinkClick r:id="rId2" action="ppaction://hlinksldjump"/>
          </p:cNvPr>
          <p:cNvSpPr/>
          <p:nvPr/>
        </p:nvSpPr>
        <p:spPr>
          <a:xfrm>
            <a:off x="7668344" y="2158008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Oval 8">
            <a:hlinkClick r:id="rId2" action="ppaction://hlinksldjump"/>
          </p:cNvPr>
          <p:cNvSpPr/>
          <p:nvPr/>
        </p:nvSpPr>
        <p:spPr>
          <a:xfrm>
            <a:off x="7668344" y="2838999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Oval 9">
            <a:hlinkClick r:id="rId3" action="ppaction://hlinksldjump"/>
          </p:cNvPr>
          <p:cNvSpPr/>
          <p:nvPr/>
        </p:nvSpPr>
        <p:spPr>
          <a:xfrm>
            <a:off x="7668344" y="3522603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Oval 10">
            <a:hlinkClick r:id="rId2" action="ppaction://hlinksldjump"/>
          </p:cNvPr>
          <p:cNvSpPr/>
          <p:nvPr/>
        </p:nvSpPr>
        <p:spPr>
          <a:xfrm>
            <a:off x="7668344" y="4167572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43508" y="6057292"/>
            <a:ext cx="777686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 the button        for the correct Answer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 12">
            <a:hlinkClick r:id="rId4" action="ppaction://hlinksldjump"/>
          </p:cNvPr>
          <p:cNvSpPr/>
          <p:nvPr/>
        </p:nvSpPr>
        <p:spPr>
          <a:xfrm>
            <a:off x="3119101" y="6165304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413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3212976"/>
            <a:ext cx="5472608" cy="64807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Got the CORRECT ANSWER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83768" y="1124744"/>
            <a:ext cx="40324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BINGO!!!</a:t>
            </a:r>
            <a:endParaRPr lang="en-US" sz="66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0375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3808" y="3140968"/>
            <a:ext cx="3816424" cy="136815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 ANSWER!!!!</a:t>
            </a:r>
          </a:p>
          <a:p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Again</a:t>
            </a:r>
            <a:endParaRPr lang="en-U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Rectangle 11"/>
          <p:cNvSpPr/>
          <p:nvPr/>
        </p:nvSpPr>
        <p:spPr>
          <a:xfrm>
            <a:off x="2483768" y="1412776"/>
            <a:ext cx="40324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en-US" sz="66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619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49524"/>
            <a:ext cx="8640960" cy="64807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Q3.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Current Liverpool(2015) Manager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87624" y="2049996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Brendan Rogers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87624" y="2730987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</a:t>
            </a:r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Klopp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89910" y="3414591"/>
            <a:ext cx="554233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Roy Hodgson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87624" y="4059560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	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Kenny </a:t>
            </a:r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Dalglish</a:t>
            </a:r>
            <a:endParaRPr lang="en-SG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 1">
            <a:hlinkClick r:id="rId2" action="ppaction://hlinksldjump"/>
          </p:cNvPr>
          <p:cNvSpPr/>
          <p:nvPr/>
        </p:nvSpPr>
        <p:spPr>
          <a:xfrm>
            <a:off x="7668344" y="2158008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7668344" y="2838999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Oval 9">
            <a:hlinkClick r:id="rId2" action="ppaction://hlinksldjump"/>
          </p:cNvPr>
          <p:cNvSpPr/>
          <p:nvPr/>
        </p:nvSpPr>
        <p:spPr>
          <a:xfrm>
            <a:off x="7668344" y="3522603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Oval 10">
            <a:hlinkClick r:id="rId2" action="ppaction://hlinksldjump"/>
          </p:cNvPr>
          <p:cNvSpPr/>
          <p:nvPr/>
        </p:nvSpPr>
        <p:spPr>
          <a:xfrm>
            <a:off x="7668344" y="4167572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43508" y="6057292"/>
            <a:ext cx="777686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 the button        for the correct Answer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 12">
            <a:hlinkClick r:id="rId4" action="ppaction://hlinksldjump"/>
          </p:cNvPr>
          <p:cNvSpPr/>
          <p:nvPr/>
        </p:nvSpPr>
        <p:spPr>
          <a:xfrm>
            <a:off x="3119101" y="6165304"/>
            <a:ext cx="504056" cy="432048"/>
          </a:xfrm>
          <a:prstGeom prst="ellipse">
            <a:avLst/>
          </a:prstGeom>
          <a:solidFill>
            <a:schemeClr val="accent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3497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3212976"/>
            <a:ext cx="5472608" cy="648072"/>
          </a:xfrm>
        </p:spPr>
        <p:txBody>
          <a:bodyPr>
            <a:noAutofit/>
          </a:bodyPr>
          <a:lstStyle/>
          <a:p>
            <a:pPr algn="l"/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Got the CORRECT ANSWER</a:t>
            </a:r>
            <a:endParaRPr lang="en-SG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83768" y="1124744"/>
            <a:ext cx="40324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BINGO!!!</a:t>
            </a:r>
            <a:endParaRPr lang="en-US" sz="66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39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121&quot;&gt;&lt;property id=&quot;20148&quot; value=&quot;5&quot;/&gt;&lt;property id=&quot;20300&quot; value=&quot;Slide 6&quot;/&gt;&lt;property id=&quot;20307&quot; value=&quot;261&quot;/&gt;&lt;/object&gt;&lt;object type=&quot;3&quot; unique_id=&quot;10122&quot;&gt;&lt;property id=&quot;20148&quot; value=&quot;5&quot;/&gt;&lt;property id=&quot;20300&quot; value=&quot;Slide 7&quot;/&gt;&lt;property id=&quot;20307&quot; value=&quot;262&quot;/&gt;&lt;/object&gt;&lt;object type=&quot;3&quot; unique_id=&quot;10123&quot;&gt;&lt;property id=&quot;20148&quot; value=&quot;5&quot;/&gt;&lt;property id=&quot;20300&quot; value=&quot;Slide 8&quot;/&gt;&lt;property id=&quot;20307&quot; value=&quot;263&quot;/&gt;&lt;/object&gt;&lt;object type=&quot;3&quot; unique_id=&quot;10124&quot;&gt;&lt;property id=&quot;20148&quot; value=&quot;5&quot;/&gt;&lt;property id=&quot;20300&quot; value=&quot;Slide 9&quot;/&gt;&lt;property id=&quot;20307&quot; value=&quot;264&quot;/&gt;&lt;/object&gt;&lt;object type=&quot;3&quot; unique_id=&quot;10125&quot;&gt;&lt;property id=&quot;20148&quot; value=&quot;5&quot;/&gt;&lt;property id=&quot;20300&quot; value=&quot;Slide 10&quot;/&gt;&lt;property id=&quot;20307&quot; value=&quot;265&quot;/&gt;&lt;/object&gt;&lt;object type=&quot;3&quot; unique_id=&quot;10126&quot;&gt;&lt;property id=&quot;20148&quot; value=&quot;5&quot;/&gt;&lt;property id=&quot;20300&quot; value=&quot;Slide 11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97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7</cp:revision>
  <dcterms:created xsi:type="dcterms:W3CDTF">2015-12-16T01:48:40Z</dcterms:created>
  <dcterms:modified xsi:type="dcterms:W3CDTF">2015-12-16T07:25:24Z</dcterms:modified>
</cp:coreProperties>
</file>