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1"/>
  </p:notesMasterIdLst>
  <p:sldIdLst>
    <p:sldId id="260" r:id="rId3"/>
    <p:sldId id="262" r:id="rId4"/>
    <p:sldId id="266" r:id="rId5"/>
    <p:sldId id="261" r:id="rId6"/>
    <p:sldId id="263" r:id="rId7"/>
    <p:sldId id="267" r:id="rId8"/>
    <p:sldId id="265" r:id="rId9"/>
    <p:sldId id="264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354"/>
      </p:cViewPr>
      <p:guideLst>
        <p:guide orient="horz" pos="2160"/>
        <p:guide orient="horz" pos="864"/>
        <p:guide orient="horz" pos="39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8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7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1E5F7-2B4F-48D5-B5EA-290F01DC66F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4562975-0187-485C-A516-39BED66BDD5B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Types of </a:t>
          </a:r>
          <a:r>
            <a:rPr lang="en-US" dirty="0" smtClean="0"/>
            <a:t>Sports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F63A88D-F91C-4ECF-ADA9-08219112B9EF}" type="parTrans" cxnId="{0177EDBA-E9DE-4AEA-903D-32D3CDFB6889}">
      <dgm:prSet/>
      <dgm:spPr/>
      <dgm:t>
        <a:bodyPr/>
        <a:lstStyle/>
        <a:p>
          <a:endParaRPr lang="en-SG"/>
        </a:p>
      </dgm:t>
    </dgm:pt>
    <dgm:pt modelId="{EE964259-531A-4966-942F-095736B26CB9}" type="sibTrans" cxnId="{0177EDBA-E9DE-4AEA-903D-32D3CDFB6889}">
      <dgm:prSet/>
      <dgm:spPr/>
      <dgm:t>
        <a:bodyPr/>
        <a:lstStyle/>
        <a:p>
          <a:endParaRPr lang="en-SG"/>
        </a:p>
      </dgm:t>
    </dgm:pt>
    <dgm:pt modelId="{93BFBBA4-A9BD-4689-B457-BEB9470E52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Contact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CB80045-C027-4855-92CB-0158EE0DBAA3}" type="parTrans" cxnId="{16E9A04D-39AE-4CFD-AB10-86350C50C9B6}">
      <dgm:prSet/>
      <dgm:spPr/>
      <dgm:t>
        <a:bodyPr/>
        <a:lstStyle/>
        <a:p>
          <a:endParaRPr lang="en-SG"/>
        </a:p>
      </dgm:t>
    </dgm:pt>
    <dgm:pt modelId="{59600DCA-F27A-4701-B077-5B011EF07981}" type="sibTrans" cxnId="{16E9A04D-39AE-4CFD-AB10-86350C50C9B6}">
      <dgm:prSet/>
      <dgm:spPr/>
      <dgm:t>
        <a:bodyPr/>
        <a:lstStyle/>
        <a:p>
          <a:endParaRPr lang="en-SG"/>
        </a:p>
      </dgm:t>
    </dgm:pt>
    <dgm:pt modelId="{37BDFC81-1CEF-4EDA-9CF5-1F37000F1C8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Rugby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8E0806D-E35A-46C5-B233-27E21962C17F}" type="parTrans" cxnId="{C4D0B24D-E480-43BF-9D13-42BB31D3B5B6}">
      <dgm:prSet/>
      <dgm:spPr>
        <a:ln>
          <a:solidFill>
            <a:srgbClr val="FFC000"/>
          </a:solidFill>
        </a:ln>
      </dgm:spPr>
      <dgm:t>
        <a:bodyPr/>
        <a:lstStyle/>
        <a:p>
          <a:endParaRPr lang="en-SG"/>
        </a:p>
      </dgm:t>
    </dgm:pt>
    <dgm:pt modelId="{5265D9DF-A5CE-4AC9-AAF6-B112977962D0}" type="sibTrans" cxnId="{C4D0B24D-E480-43BF-9D13-42BB31D3B5B6}">
      <dgm:prSet/>
      <dgm:spPr/>
      <dgm:t>
        <a:bodyPr/>
        <a:lstStyle/>
        <a:p>
          <a:endParaRPr lang="en-SG"/>
        </a:p>
      </dgm:t>
    </dgm:pt>
    <dgm:pt modelId="{923A5424-A1C5-4B70-A53E-574D62144EDF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Soccer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A7399A2-E2A2-4AEA-874D-5B8FBFE7D375}" type="parTrans" cxnId="{D8E82F54-7D16-43C1-B0CB-D97FF6B9A273}">
      <dgm:prSet/>
      <dgm:spPr>
        <a:ln>
          <a:solidFill>
            <a:srgbClr val="FFC000"/>
          </a:solidFill>
        </a:ln>
      </dgm:spPr>
      <dgm:t>
        <a:bodyPr/>
        <a:lstStyle/>
        <a:p>
          <a:endParaRPr lang="en-SG"/>
        </a:p>
      </dgm:t>
    </dgm:pt>
    <dgm:pt modelId="{98F7704B-34F0-42B7-BA55-D344F59894E9}" type="sibTrans" cxnId="{D8E82F54-7D16-43C1-B0CB-D97FF6B9A273}">
      <dgm:prSet/>
      <dgm:spPr/>
      <dgm:t>
        <a:bodyPr/>
        <a:lstStyle/>
        <a:p>
          <a:endParaRPr lang="en-SG"/>
        </a:p>
      </dgm:t>
    </dgm:pt>
    <dgm:pt modelId="{E5B24A86-10F3-4BEC-84B0-825355CE13B1}">
      <dgm:prSet phldrT="[Text]"/>
      <dgm:spPr/>
      <dgm:t>
        <a:bodyPr/>
        <a:lstStyle/>
        <a:p>
          <a:r>
            <a:rPr lang="en-US" dirty="0" smtClean="0"/>
            <a:t>Non-Contact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A2300D10-45EF-40A0-9587-078040382292}" type="parTrans" cxnId="{6250F840-E4DF-4BB9-8645-624CA7E9BE4E}">
      <dgm:prSet/>
      <dgm:spPr/>
      <dgm:t>
        <a:bodyPr/>
        <a:lstStyle/>
        <a:p>
          <a:endParaRPr lang="en-SG"/>
        </a:p>
      </dgm:t>
    </dgm:pt>
    <dgm:pt modelId="{FF7C6841-712B-4FCE-A737-3DA8F7B4CE51}" type="sibTrans" cxnId="{6250F840-E4DF-4BB9-8645-624CA7E9BE4E}">
      <dgm:prSet/>
      <dgm:spPr/>
      <dgm:t>
        <a:bodyPr/>
        <a:lstStyle/>
        <a:p>
          <a:endParaRPr lang="en-SG"/>
        </a:p>
      </dgm:t>
    </dgm:pt>
    <dgm:pt modelId="{CB4EBD75-9750-4063-BFC2-E6F2CF8526AD}">
      <dgm:prSet/>
      <dgm:spPr/>
      <dgm:t>
        <a:bodyPr/>
        <a:lstStyle/>
        <a:p>
          <a:r>
            <a:rPr lang="en-US" dirty="0" smtClean="0"/>
            <a:t>Table Tennis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4D76B69D-314E-4C97-B9DF-D165A8FA90BA}" type="parTrans" cxnId="{FB1E98C6-3D06-4A09-BE87-2E401C9B9052}">
      <dgm:prSet/>
      <dgm:spPr/>
      <dgm:t>
        <a:bodyPr/>
        <a:lstStyle/>
        <a:p>
          <a:endParaRPr lang="en-SG"/>
        </a:p>
      </dgm:t>
    </dgm:pt>
    <dgm:pt modelId="{13C0E5AB-F880-4F01-B65A-81909ADF111C}" type="sibTrans" cxnId="{FB1E98C6-3D06-4A09-BE87-2E401C9B9052}">
      <dgm:prSet/>
      <dgm:spPr/>
      <dgm:t>
        <a:bodyPr/>
        <a:lstStyle/>
        <a:p>
          <a:endParaRPr lang="en-SG"/>
        </a:p>
      </dgm:t>
    </dgm:pt>
    <dgm:pt modelId="{D25CD2CD-29DC-4057-93C0-C347B4B25D2C}">
      <dgm:prSet/>
      <dgm:spPr/>
      <dgm:t>
        <a:bodyPr/>
        <a:lstStyle/>
        <a:p>
          <a:r>
            <a:rPr lang="en-US" dirty="0" smtClean="0"/>
            <a:t>Darts</a:t>
          </a:r>
          <a:endParaRPr lang="en-S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3A961C87-8293-4DF6-BE79-303F50CB4B5E}" type="parTrans" cxnId="{5C3D6468-57ED-40F0-8A2B-A6F6A3B73680}">
      <dgm:prSet/>
      <dgm:spPr/>
      <dgm:t>
        <a:bodyPr/>
        <a:lstStyle/>
        <a:p>
          <a:endParaRPr lang="en-SG"/>
        </a:p>
      </dgm:t>
    </dgm:pt>
    <dgm:pt modelId="{4C56AF07-F203-49DA-B6BE-5955DE8EA719}" type="sibTrans" cxnId="{5C3D6468-57ED-40F0-8A2B-A6F6A3B73680}">
      <dgm:prSet/>
      <dgm:spPr/>
      <dgm:t>
        <a:bodyPr/>
        <a:lstStyle/>
        <a:p>
          <a:endParaRPr lang="en-SG"/>
        </a:p>
      </dgm:t>
    </dgm:pt>
    <dgm:pt modelId="{AFBDB002-89E4-41BC-841A-0FCC3BD9F83E}" type="pres">
      <dgm:prSet presAssocID="{A6F1E5F7-2B4F-48D5-B5EA-290F01DC66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SG"/>
        </a:p>
      </dgm:t>
    </dgm:pt>
    <dgm:pt modelId="{13DFDD9C-6B55-4E19-8CF6-1C13B2699BEF}" type="pres">
      <dgm:prSet presAssocID="{B4562975-0187-485C-A516-39BED66BDD5B}" presName="root1" presStyleCnt="0"/>
      <dgm:spPr/>
    </dgm:pt>
    <dgm:pt modelId="{E5EC315C-A6BE-4BC0-A5E0-61193A8F03BA}" type="pres">
      <dgm:prSet presAssocID="{B4562975-0187-485C-A516-39BED66BDD5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B367281C-9F57-4217-B55D-B8C2CA15F05B}" type="pres">
      <dgm:prSet presAssocID="{B4562975-0187-485C-A516-39BED66BDD5B}" presName="level2hierChild" presStyleCnt="0"/>
      <dgm:spPr/>
    </dgm:pt>
    <dgm:pt modelId="{C31DFC11-30E2-40F8-BCFB-7945E2FF84C0}" type="pres">
      <dgm:prSet presAssocID="{ACB80045-C027-4855-92CB-0158EE0DBAA3}" presName="conn2-1" presStyleLbl="parChTrans1D2" presStyleIdx="0" presStyleCnt="2"/>
      <dgm:spPr/>
      <dgm:t>
        <a:bodyPr/>
        <a:lstStyle/>
        <a:p>
          <a:endParaRPr lang="en-SG"/>
        </a:p>
      </dgm:t>
    </dgm:pt>
    <dgm:pt modelId="{1C484C13-CFF8-4169-864B-C256B6022107}" type="pres">
      <dgm:prSet presAssocID="{ACB80045-C027-4855-92CB-0158EE0DBAA3}" presName="connTx" presStyleLbl="parChTrans1D2" presStyleIdx="0" presStyleCnt="2"/>
      <dgm:spPr/>
      <dgm:t>
        <a:bodyPr/>
        <a:lstStyle/>
        <a:p>
          <a:endParaRPr lang="en-SG"/>
        </a:p>
      </dgm:t>
    </dgm:pt>
    <dgm:pt modelId="{DC9E4551-3737-47F4-83B0-0AB706BD2E8D}" type="pres">
      <dgm:prSet presAssocID="{93BFBBA4-A9BD-4689-B457-BEB9470E5280}" presName="root2" presStyleCnt="0"/>
      <dgm:spPr/>
    </dgm:pt>
    <dgm:pt modelId="{3AFC023A-440B-4E79-9007-5BE7BC3754AB}" type="pres">
      <dgm:prSet presAssocID="{93BFBBA4-A9BD-4689-B457-BEB9470E528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A520A739-7D28-4AB5-B54D-174CCC9565CD}" type="pres">
      <dgm:prSet presAssocID="{93BFBBA4-A9BD-4689-B457-BEB9470E5280}" presName="level3hierChild" presStyleCnt="0"/>
      <dgm:spPr/>
    </dgm:pt>
    <dgm:pt modelId="{FCE7A54E-989E-4D33-B0B0-95A0C93D5E9C}" type="pres">
      <dgm:prSet presAssocID="{58E0806D-E35A-46C5-B233-27E21962C17F}" presName="conn2-1" presStyleLbl="parChTrans1D3" presStyleIdx="0" presStyleCnt="4"/>
      <dgm:spPr/>
      <dgm:t>
        <a:bodyPr/>
        <a:lstStyle/>
        <a:p>
          <a:endParaRPr lang="en-SG"/>
        </a:p>
      </dgm:t>
    </dgm:pt>
    <dgm:pt modelId="{022EC26C-905F-4A1C-854B-88B6E31A5017}" type="pres">
      <dgm:prSet presAssocID="{58E0806D-E35A-46C5-B233-27E21962C17F}" presName="connTx" presStyleLbl="parChTrans1D3" presStyleIdx="0" presStyleCnt="4"/>
      <dgm:spPr/>
      <dgm:t>
        <a:bodyPr/>
        <a:lstStyle/>
        <a:p>
          <a:endParaRPr lang="en-SG"/>
        </a:p>
      </dgm:t>
    </dgm:pt>
    <dgm:pt modelId="{62056E12-8574-49B0-ABC1-477F5886AF90}" type="pres">
      <dgm:prSet presAssocID="{37BDFC81-1CEF-4EDA-9CF5-1F37000F1C82}" presName="root2" presStyleCnt="0"/>
      <dgm:spPr/>
    </dgm:pt>
    <dgm:pt modelId="{52A5B920-B0CA-4B18-AC95-0D4AAFC360EC}" type="pres">
      <dgm:prSet presAssocID="{37BDFC81-1CEF-4EDA-9CF5-1F37000F1C8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C0022E24-CC30-4D16-9195-E9AA71E34B15}" type="pres">
      <dgm:prSet presAssocID="{37BDFC81-1CEF-4EDA-9CF5-1F37000F1C82}" presName="level3hierChild" presStyleCnt="0"/>
      <dgm:spPr/>
    </dgm:pt>
    <dgm:pt modelId="{DF0FE5A0-2E3B-4DE4-B703-4565A220F2FF}" type="pres">
      <dgm:prSet presAssocID="{FA7399A2-E2A2-4AEA-874D-5B8FBFE7D375}" presName="conn2-1" presStyleLbl="parChTrans1D3" presStyleIdx="1" presStyleCnt="4"/>
      <dgm:spPr/>
      <dgm:t>
        <a:bodyPr/>
        <a:lstStyle/>
        <a:p>
          <a:endParaRPr lang="en-SG"/>
        </a:p>
      </dgm:t>
    </dgm:pt>
    <dgm:pt modelId="{BB3667AA-E813-455B-A2D3-202A0DF633A0}" type="pres">
      <dgm:prSet presAssocID="{FA7399A2-E2A2-4AEA-874D-5B8FBFE7D375}" presName="connTx" presStyleLbl="parChTrans1D3" presStyleIdx="1" presStyleCnt="4"/>
      <dgm:spPr/>
      <dgm:t>
        <a:bodyPr/>
        <a:lstStyle/>
        <a:p>
          <a:endParaRPr lang="en-SG"/>
        </a:p>
      </dgm:t>
    </dgm:pt>
    <dgm:pt modelId="{ADAE3A0D-B45D-4082-9DDE-1078B8E6EB7E}" type="pres">
      <dgm:prSet presAssocID="{923A5424-A1C5-4B70-A53E-574D62144EDF}" presName="root2" presStyleCnt="0"/>
      <dgm:spPr/>
    </dgm:pt>
    <dgm:pt modelId="{F9D60C71-2044-4F50-A9C2-71ED85822EB8}" type="pres">
      <dgm:prSet presAssocID="{923A5424-A1C5-4B70-A53E-574D62144EDF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C6DA93DF-D748-4BAC-94C5-B207BD85A824}" type="pres">
      <dgm:prSet presAssocID="{923A5424-A1C5-4B70-A53E-574D62144EDF}" presName="level3hierChild" presStyleCnt="0"/>
      <dgm:spPr/>
    </dgm:pt>
    <dgm:pt modelId="{9944EF86-95C5-40AC-91BF-05ECBCFC045D}" type="pres">
      <dgm:prSet presAssocID="{A2300D10-45EF-40A0-9587-078040382292}" presName="conn2-1" presStyleLbl="parChTrans1D2" presStyleIdx="1" presStyleCnt="2"/>
      <dgm:spPr/>
      <dgm:t>
        <a:bodyPr/>
        <a:lstStyle/>
        <a:p>
          <a:endParaRPr lang="en-SG"/>
        </a:p>
      </dgm:t>
    </dgm:pt>
    <dgm:pt modelId="{E4B56FEB-BF19-46D6-B37F-D09ACDF70CD2}" type="pres">
      <dgm:prSet presAssocID="{A2300D10-45EF-40A0-9587-078040382292}" presName="connTx" presStyleLbl="parChTrans1D2" presStyleIdx="1" presStyleCnt="2"/>
      <dgm:spPr/>
      <dgm:t>
        <a:bodyPr/>
        <a:lstStyle/>
        <a:p>
          <a:endParaRPr lang="en-SG"/>
        </a:p>
      </dgm:t>
    </dgm:pt>
    <dgm:pt modelId="{12EDE2A1-9535-41C1-91E1-2096932C46DE}" type="pres">
      <dgm:prSet presAssocID="{E5B24A86-10F3-4BEC-84B0-825355CE13B1}" presName="root2" presStyleCnt="0"/>
      <dgm:spPr/>
    </dgm:pt>
    <dgm:pt modelId="{548686A2-BCE9-4F84-940D-722815502E14}" type="pres">
      <dgm:prSet presAssocID="{E5B24A86-10F3-4BEC-84B0-825355CE13B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DBCF8EE9-4FE3-4B0A-844F-9010C230C9BC}" type="pres">
      <dgm:prSet presAssocID="{E5B24A86-10F3-4BEC-84B0-825355CE13B1}" presName="level3hierChild" presStyleCnt="0"/>
      <dgm:spPr/>
    </dgm:pt>
    <dgm:pt modelId="{36D383B0-28E5-4F68-B0CB-C09FBBD53266}" type="pres">
      <dgm:prSet presAssocID="{4D76B69D-314E-4C97-B9DF-D165A8FA90BA}" presName="conn2-1" presStyleLbl="parChTrans1D3" presStyleIdx="2" presStyleCnt="4"/>
      <dgm:spPr/>
      <dgm:t>
        <a:bodyPr/>
        <a:lstStyle/>
        <a:p>
          <a:endParaRPr lang="en-SG"/>
        </a:p>
      </dgm:t>
    </dgm:pt>
    <dgm:pt modelId="{43241732-B08D-4B67-8D96-C2D646F8993D}" type="pres">
      <dgm:prSet presAssocID="{4D76B69D-314E-4C97-B9DF-D165A8FA90BA}" presName="connTx" presStyleLbl="parChTrans1D3" presStyleIdx="2" presStyleCnt="4"/>
      <dgm:spPr/>
      <dgm:t>
        <a:bodyPr/>
        <a:lstStyle/>
        <a:p>
          <a:endParaRPr lang="en-SG"/>
        </a:p>
      </dgm:t>
    </dgm:pt>
    <dgm:pt modelId="{E032CF64-3D04-40DD-986D-C0072086C3C8}" type="pres">
      <dgm:prSet presAssocID="{CB4EBD75-9750-4063-BFC2-E6F2CF8526AD}" presName="root2" presStyleCnt="0"/>
      <dgm:spPr/>
    </dgm:pt>
    <dgm:pt modelId="{C18291E1-3647-42A5-AA30-3F58E0D200FF}" type="pres">
      <dgm:prSet presAssocID="{CB4EBD75-9750-4063-BFC2-E6F2CF8526AD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F175CAA2-7D3D-4ED3-BB38-22EBC5877559}" type="pres">
      <dgm:prSet presAssocID="{CB4EBD75-9750-4063-BFC2-E6F2CF8526AD}" presName="level3hierChild" presStyleCnt="0"/>
      <dgm:spPr/>
    </dgm:pt>
    <dgm:pt modelId="{91F00734-2353-48C5-8A06-0AEF396F8BB7}" type="pres">
      <dgm:prSet presAssocID="{3A961C87-8293-4DF6-BE79-303F50CB4B5E}" presName="conn2-1" presStyleLbl="parChTrans1D3" presStyleIdx="3" presStyleCnt="4"/>
      <dgm:spPr/>
      <dgm:t>
        <a:bodyPr/>
        <a:lstStyle/>
        <a:p>
          <a:endParaRPr lang="en-SG"/>
        </a:p>
      </dgm:t>
    </dgm:pt>
    <dgm:pt modelId="{0815E3CE-66A1-4797-967C-C0BAAEFAAF1C}" type="pres">
      <dgm:prSet presAssocID="{3A961C87-8293-4DF6-BE79-303F50CB4B5E}" presName="connTx" presStyleLbl="parChTrans1D3" presStyleIdx="3" presStyleCnt="4"/>
      <dgm:spPr/>
      <dgm:t>
        <a:bodyPr/>
        <a:lstStyle/>
        <a:p>
          <a:endParaRPr lang="en-SG"/>
        </a:p>
      </dgm:t>
    </dgm:pt>
    <dgm:pt modelId="{239A6EDB-2F37-4F01-9A25-DF7F0EB47FD2}" type="pres">
      <dgm:prSet presAssocID="{D25CD2CD-29DC-4057-93C0-C347B4B25D2C}" presName="root2" presStyleCnt="0"/>
      <dgm:spPr/>
    </dgm:pt>
    <dgm:pt modelId="{0C23E9DF-A2A1-44D1-86C5-2BACE997F0FB}" type="pres">
      <dgm:prSet presAssocID="{D25CD2CD-29DC-4057-93C0-C347B4B25D2C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SG"/>
        </a:p>
      </dgm:t>
    </dgm:pt>
    <dgm:pt modelId="{DA2CE89F-3CB4-4FCB-BA05-103ECB3EB333}" type="pres">
      <dgm:prSet presAssocID="{D25CD2CD-29DC-4057-93C0-C347B4B25D2C}" presName="level3hierChild" presStyleCnt="0"/>
      <dgm:spPr/>
    </dgm:pt>
  </dgm:ptLst>
  <dgm:cxnLst>
    <dgm:cxn modelId="{0177EDBA-E9DE-4AEA-903D-32D3CDFB6889}" srcId="{A6F1E5F7-2B4F-48D5-B5EA-290F01DC66FF}" destId="{B4562975-0187-485C-A516-39BED66BDD5B}" srcOrd="0" destOrd="0" parTransId="{7F63A88D-F91C-4ECF-ADA9-08219112B9EF}" sibTransId="{EE964259-531A-4966-942F-095736B26CB9}"/>
    <dgm:cxn modelId="{BEFC6EFF-8ADF-482C-95A5-2B5BBCEEB14D}" type="presOf" srcId="{CB4EBD75-9750-4063-BFC2-E6F2CF8526AD}" destId="{C18291E1-3647-42A5-AA30-3F58E0D200FF}" srcOrd="0" destOrd="0" presId="urn:microsoft.com/office/officeart/2005/8/layout/hierarchy2"/>
    <dgm:cxn modelId="{E52EABF9-5AFE-4688-93BD-4672650D1F64}" type="presOf" srcId="{93BFBBA4-A9BD-4689-B457-BEB9470E5280}" destId="{3AFC023A-440B-4E79-9007-5BE7BC3754AB}" srcOrd="0" destOrd="0" presId="urn:microsoft.com/office/officeart/2005/8/layout/hierarchy2"/>
    <dgm:cxn modelId="{FB1E98C6-3D06-4A09-BE87-2E401C9B9052}" srcId="{E5B24A86-10F3-4BEC-84B0-825355CE13B1}" destId="{CB4EBD75-9750-4063-BFC2-E6F2CF8526AD}" srcOrd="0" destOrd="0" parTransId="{4D76B69D-314E-4C97-B9DF-D165A8FA90BA}" sibTransId="{13C0E5AB-F880-4F01-B65A-81909ADF111C}"/>
    <dgm:cxn modelId="{B9E82BEF-73B7-4FEC-A23E-23C9F8830976}" type="presOf" srcId="{E5B24A86-10F3-4BEC-84B0-825355CE13B1}" destId="{548686A2-BCE9-4F84-940D-722815502E14}" srcOrd="0" destOrd="0" presId="urn:microsoft.com/office/officeart/2005/8/layout/hierarchy2"/>
    <dgm:cxn modelId="{8CA17987-03BB-4289-829B-BCD52ED8B793}" type="presOf" srcId="{ACB80045-C027-4855-92CB-0158EE0DBAA3}" destId="{1C484C13-CFF8-4169-864B-C256B6022107}" srcOrd="1" destOrd="0" presId="urn:microsoft.com/office/officeart/2005/8/layout/hierarchy2"/>
    <dgm:cxn modelId="{B5DBD179-D533-4470-8EFD-4AD0E3DE000B}" type="presOf" srcId="{B4562975-0187-485C-A516-39BED66BDD5B}" destId="{E5EC315C-A6BE-4BC0-A5E0-61193A8F03BA}" srcOrd="0" destOrd="0" presId="urn:microsoft.com/office/officeart/2005/8/layout/hierarchy2"/>
    <dgm:cxn modelId="{6250F840-E4DF-4BB9-8645-624CA7E9BE4E}" srcId="{B4562975-0187-485C-A516-39BED66BDD5B}" destId="{E5B24A86-10F3-4BEC-84B0-825355CE13B1}" srcOrd="1" destOrd="0" parTransId="{A2300D10-45EF-40A0-9587-078040382292}" sibTransId="{FF7C6841-712B-4FCE-A737-3DA8F7B4CE51}"/>
    <dgm:cxn modelId="{795872D1-479B-4CF0-A2D5-EA1583711B65}" type="presOf" srcId="{4D76B69D-314E-4C97-B9DF-D165A8FA90BA}" destId="{43241732-B08D-4B67-8D96-C2D646F8993D}" srcOrd="1" destOrd="0" presId="urn:microsoft.com/office/officeart/2005/8/layout/hierarchy2"/>
    <dgm:cxn modelId="{AF2F58A4-0E78-4409-B2A1-7E38C657F1AC}" type="presOf" srcId="{D25CD2CD-29DC-4057-93C0-C347B4B25D2C}" destId="{0C23E9DF-A2A1-44D1-86C5-2BACE997F0FB}" srcOrd="0" destOrd="0" presId="urn:microsoft.com/office/officeart/2005/8/layout/hierarchy2"/>
    <dgm:cxn modelId="{5D527512-B3F3-408B-AC50-49554F0E0E58}" type="presOf" srcId="{A6F1E5F7-2B4F-48D5-B5EA-290F01DC66FF}" destId="{AFBDB002-89E4-41BC-841A-0FCC3BD9F83E}" srcOrd="0" destOrd="0" presId="urn:microsoft.com/office/officeart/2005/8/layout/hierarchy2"/>
    <dgm:cxn modelId="{5EB31879-DF80-4EBF-91F6-37E637D66805}" type="presOf" srcId="{FA7399A2-E2A2-4AEA-874D-5B8FBFE7D375}" destId="{BB3667AA-E813-455B-A2D3-202A0DF633A0}" srcOrd="1" destOrd="0" presId="urn:microsoft.com/office/officeart/2005/8/layout/hierarchy2"/>
    <dgm:cxn modelId="{8914C337-699B-4D3B-8C4F-8E64BFE7E38D}" type="presOf" srcId="{4D76B69D-314E-4C97-B9DF-D165A8FA90BA}" destId="{36D383B0-28E5-4F68-B0CB-C09FBBD53266}" srcOrd="0" destOrd="0" presId="urn:microsoft.com/office/officeart/2005/8/layout/hierarchy2"/>
    <dgm:cxn modelId="{C8D4DA5B-5AC2-43F5-945D-706DA820A4CF}" type="presOf" srcId="{3A961C87-8293-4DF6-BE79-303F50CB4B5E}" destId="{91F00734-2353-48C5-8A06-0AEF396F8BB7}" srcOrd="0" destOrd="0" presId="urn:microsoft.com/office/officeart/2005/8/layout/hierarchy2"/>
    <dgm:cxn modelId="{AFE4155F-57D5-488B-97C1-A2CFA44899A0}" type="presOf" srcId="{923A5424-A1C5-4B70-A53E-574D62144EDF}" destId="{F9D60C71-2044-4F50-A9C2-71ED85822EB8}" srcOrd="0" destOrd="0" presId="urn:microsoft.com/office/officeart/2005/8/layout/hierarchy2"/>
    <dgm:cxn modelId="{C699ABD0-321D-40DE-B3E2-8E0B4FB69FB9}" type="presOf" srcId="{58E0806D-E35A-46C5-B233-27E21962C17F}" destId="{FCE7A54E-989E-4D33-B0B0-95A0C93D5E9C}" srcOrd="0" destOrd="0" presId="urn:microsoft.com/office/officeart/2005/8/layout/hierarchy2"/>
    <dgm:cxn modelId="{11B92CEF-BA30-456C-ADD5-782616BC9390}" type="presOf" srcId="{A2300D10-45EF-40A0-9587-078040382292}" destId="{9944EF86-95C5-40AC-91BF-05ECBCFC045D}" srcOrd="0" destOrd="0" presId="urn:microsoft.com/office/officeart/2005/8/layout/hierarchy2"/>
    <dgm:cxn modelId="{1DAFF792-B5EE-45A6-BD94-9CD6D0EB1AC9}" type="presOf" srcId="{3A961C87-8293-4DF6-BE79-303F50CB4B5E}" destId="{0815E3CE-66A1-4797-967C-C0BAAEFAAF1C}" srcOrd="1" destOrd="0" presId="urn:microsoft.com/office/officeart/2005/8/layout/hierarchy2"/>
    <dgm:cxn modelId="{5C3D6468-57ED-40F0-8A2B-A6F6A3B73680}" srcId="{E5B24A86-10F3-4BEC-84B0-825355CE13B1}" destId="{D25CD2CD-29DC-4057-93C0-C347B4B25D2C}" srcOrd="1" destOrd="0" parTransId="{3A961C87-8293-4DF6-BE79-303F50CB4B5E}" sibTransId="{4C56AF07-F203-49DA-B6BE-5955DE8EA719}"/>
    <dgm:cxn modelId="{C4D0B24D-E480-43BF-9D13-42BB31D3B5B6}" srcId="{93BFBBA4-A9BD-4689-B457-BEB9470E5280}" destId="{37BDFC81-1CEF-4EDA-9CF5-1F37000F1C82}" srcOrd="0" destOrd="0" parTransId="{58E0806D-E35A-46C5-B233-27E21962C17F}" sibTransId="{5265D9DF-A5CE-4AC9-AAF6-B112977962D0}"/>
    <dgm:cxn modelId="{B1893298-BE29-4114-B716-AFDB174C5789}" type="presOf" srcId="{A2300D10-45EF-40A0-9587-078040382292}" destId="{E4B56FEB-BF19-46D6-B37F-D09ACDF70CD2}" srcOrd="1" destOrd="0" presId="urn:microsoft.com/office/officeart/2005/8/layout/hierarchy2"/>
    <dgm:cxn modelId="{16E9A04D-39AE-4CFD-AB10-86350C50C9B6}" srcId="{B4562975-0187-485C-A516-39BED66BDD5B}" destId="{93BFBBA4-A9BD-4689-B457-BEB9470E5280}" srcOrd="0" destOrd="0" parTransId="{ACB80045-C027-4855-92CB-0158EE0DBAA3}" sibTransId="{59600DCA-F27A-4701-B077-5B011EF07981}"/>
    <dgm:cxn modelId="{E521869B-D8FD-4DE6-9877-F6DD731522FB}" type="presOf" srcId="{ACB80045-C027-4855-92CB-0158EE0DBAA3}" destId="{C31DFC11-30E2-40F8-BCFB-7945E2FF84C0}" srcOrd="0" destOrd="0" presId="urn:microsoft.com/office/officeart/2005/8/layout/hierarchy2"/>
    <dgm:cxn modelId="{663FA542-C9E0-4102-B4FF-5EDBB9BF579D}" type="presOf" srcId="{37BDFC81-1CEF-4EDA-9CF5-1F37000F1C82}" destId="{52A5B920-B0CA-4B18-AC95-0D4AAFC360EC}" srcOrd="0" destOrd="0" presId="urn:microsoft.com/office/officeart/2005/8/layout/hierarchy2"/>
    <dgm:cxn modelId="{C36BA78A-543F-4E38-97D1-4ED10AFC8A96}" type="presOf" srcId="{FA7399A2-E2A2-4AEA-874D-5B8FBFE7D375}" destId="{DF0FE5A0-2E3B-4DE4-B703-4565A220F2FF}" srcOrd="0" destOrd="0" presId="urn:microsoft.com/office/officeart/2005/8/layout/hierarchy2"/>
    <dgm:cxn modelId="{D8E82F54-7D16-43C1-B0CB-D97FF6B9A273}" srcId="{93BFBBA4-A9BD-4689-B457-BEB9470E5280}" destId="{923A5424-A1C5-4B70-A53E-574D62144EDF}" srcOrd="1" destOrd="0" parTransId="{FA7399A2-E2A2-4AEA-874D-5B8FBFE7D375}" sibTransId="{98F7704B-34F0-42B7-BA55-D344F59894E9}"/>
    <dgm:cxn modelId="{28436013-1D2F-42B7-8C57-48DDC81294B0}" type="presOf" srcId="{58E0806D-E35A-46C5-B233-27E21962C17F}" destId="{022EC26C-905F-4A1C-854B-88B6E31A5017}" srcOrd="1" destOrd="0" presId="urn:microsoft.com/office/officeart/2005/8/layout/hierarchy2"/>
    <dgm:cxn modelId="{812FFDAE-B304-4148-B56C-6022F00BED1B}" type="presParOf" srcId="{AFBDB002-89E4-41BC-841A-0FCC3BD9F83E}" destId="{13DFDD9C-6B55-4E19-8CF6-1C13B2699BEF}" srcOrd="0" destOrd="0" presId="urn:microsoft.com/office/officeart/2005/8/layout/hierarchy2"/>
    <dgm:cxn modelId="{AE4D76B9-D289-43AA-A2A4-B6CF87ED154F}" type="presParOf" srcId="{13DFDD9C-6B55-4E19-8CF6-1C13B2699BEF}" destId="{E5EC315C-A6BE-4BC0-A5E0-61193A8F03BA}" srcOrd="0" destOrd="0" presId="urn:microsoft.com/office/officeart/2005/8/layout/hierarchy2"/>
    <dgm:cxn modelId="{FEC12D88-FB4A-44BB-B16D-718CFBF5A5B0}" type="presParOf" srcId="{13DFDD9C-6B55-4E19-8CF6-1C13B2699BEF}" destId="{B367281C-9F57-4217-B55D-B8C2CA15F05B}" srcOrd="1" destOrd="0" presId="urn:microsoft.com/office/officeart/2005/8/layout/hierarchy2"/>
    <dgm:cxn modelId="{CE6831CB-D2DB-42C2-B434-62BBFD5A357E}" type="presParOf" srcId="{B367281C-9F57-4217-B55D-B8C2CA15F05B}" destId="{C31DFC11-30E2-40F8-BCFB-7945E2FF84C0}" srcOrd="0" destOrd="0" presId="urn:microsoft.com/office/officeart/2005/8/layout/hierarchy2"/>
    <dgm:cxn modelId="{41B84CEA-1BF0-4562-BFF0-BD5792EF70A1}" type="presParOf" srcId="{C31DFC11-30E2-40F8-BCFB-7945E2FF84C0}" destId="{1C484C13-CFF8-4169-864B-C256B6022107}" srcOrd="0" destOrd="0" presId="urn:microsoft.com/office/officeart/2005/8/layout/hierarchy2"/>
    <dgm:cxn modelId="{7CB93214-988D-4F0F-9F93-4C99F186FBD7}" type="presParOf" srcId="{B367281C-9F57-4217-B55D-B8C2CA15F05B}" destId="{DC9E4551-3737-47F4-83B0-0AB706BD2E8D}" srcOrd="1" destOrd="0" presId="urn:microsoft.com/office/officeart/2005/8/layout/hierarchy2"/>
    <dgm:cxn modelId="{2EB2DE41-8568-4016-934C-D84134009DA1}" type="presParOf" srcId="{DC9E4551-3737-47F4-83B0-0AB706BD2E8D}" destId="{3AFC023A-440B-4E79-9007-5BE7BC3754AB}" srcOrd="0" destOrd="0" presId="urn:microsoft.com/office/officeart/2005/8/layout/hierarchy2"/>
    <dgm:cxn modelId="{229F3CED-CDA4-4DB4-B849-A1123B4C50C7}" type="presParOf" srcId="{DC9E4551-3737-47F4-83B0-0AB706BD2E8D}" destId="{A520A739-7D28-4AB5-B54D-174CCC9565CD}" srcOrd="1" destOrd="0" presId="urn:microsoft.com/office/officeart/2005/8/layout/hierarchy2"/>
    <dgm:cxn modelId="{F1DA7387-6EA9-4678-9481-F92C772EF85A}" type="presParOf" srcId="{A520A739-7D28-4AB5-B54D-174CCC9565CD}" destId="{FCE7A54E-989E-4D33-B0B0-95A0C93D5E9C}" srcOrd="0" destOrd="0" presId="urn:microsoft.com/office/officeart/2005/8/layout/hierarchy2"/>
    <dgm:cxn modelId="{26FCC6A5-AA1A-48B0-A0B1-24EC63206FE0}" type="presParOf" srcId="{FCE7A54E-989E-4D33-B0B0-95A0C93D5E9C}" destId="{022EC26C-905F-4A1C-854B-88B6E31A5017}" srcOrd="0" destOrd="0" presId="urn:microsoft.com/office/officeart/2005/8/layout/hierarchy2"/>
    <dgm:cxn modelId="{2B37E933-4274-457D-9C70-93A866C1206C}" type="presParOf" srcId="{A520A739-7D28-4AB5-B54D-174CCC9565CD}" destId="{62056E12-8574-49B0-ABC1-477F5886AF90}" srcOrd="1" destOrd="0" presId="urn:microsoft.com/office/officeart/2005/8/layout/hierarchy2"/>
    <dgm:cxn modelId="{AFBC9685-9A9D-4E3C-B807-7F57E9C382EC}" type="presParOf" srcId="{62056E12-8574-49B0-ABC1-477F5886AF90}" destId="{52A5B920-B0CA-4B18-AC95-0D4AAFC360EC}" srcOrd="0" destOrd="0" presId="urn:microsoft.com/office/officeart/2005/8/layout/hierarchy2"/>
    <dgm:cxn modelId="{07740330-BF59-478F-BAC5-66382F15F468}" type="presParOf" srcId="{62056E12-8574-49B0-ABC1-477F5886AF90}" destId="{C0022E24-CC30-4D16-9195-E9AA71E34B15}" srcOrd="1" destOrd="0" presId="urn:microsoft.com/office/officeart/2005/8/layout/hierarchy2"/>
    <dgm:cxn modelId="{B3DA3B75-979B-4665-BBC1-C71B4ECEEA5D}" type="presParOf" srcId="{A520A739-7D28-4AB5-B54D-174CCC9565CD}" destId="{DF0FE5A0-2E3B-4DE4-B703-4565A220F2FF}" srcOrd="2" destOrd="0" presId="urn:microsoft.com/office/officeart/2005/8/layout/hierarchy2"/>
    <dgm:cxn modelId="{5439B5A4-7E92-4ACB-8508-5E08F5BEC8AA}" type="presParOf" srcId="{DF0FE5A0-2E3B-4DE4-B703-4565A220F2FF}" destId="{BB3667AA-E813-455B-A2D3-202A0DF633A0}" srcOrd="0" destOrd="0" presId="urn:microsoft.com/office/officeart/2005/8/layout/hierarchy2"/>
    <dgm:cxn modelId="{25EDB5C2-20E9-4BD1-ABB8-B2F0FEEA2512}" type="presParOf" srcId="{A520A739-7D28-4AB5-B54D-174CCC9565CD}" destId="{ADAE3A0D-B45D-4082-9DDE-1078B8E6EB7E}" srcOrd="3" destOrd="0" presId="urn:microsoft.com/office/officeart/2005/8/layout/hierarchy2"/>
    <dgm:cxn modelId="{023B0402-A3F7-40F3-AE40-275F62CDEEF4}" type="presParOf" srcId="{ADAE3A0D-B45D-4082-9DDE-1078B8E6EB7E}" destId="{F9D60C71-2044-4F50-A9C2-71ED85822EB8}" srcOrd="0" destOrd="0" presId="urn:microsoft.com/office/officeart/2005/8/layout/hierarchy2"/>
    <dgm:cxn modelId="{0D52BFB0-3007-443D-B101-34AD07411309}" type="presParOf" srcId="{ADAE3A0D-B45D-4082-9DDE-1078B8E6EB7E}" destId="{C6DA93DF-D748-4BAC-94C5-B207BD85A824}" srcOrd="1" destOrd="0" presId="urn:microsoft.com/office/officeart/2005/8/layout/hierarchy2"/>
    <dgm:cxn modelId="{C5CE8455-1388-4E81-AED4-F66DC91AE358}" type="presParOf" srcId="{B367281C-9F57-4217-B55D-B8C2CA15F05B}" destId="{9944EF86-95C5-40AC-91BF-05ECBCFC045D}" srcOrd="2" destOrd="0" presId="urn:microsoft.com/office/officeart/2005/8/layout/hierarchy2"/>
    <dgm:cxn modelId="{F4A3C3A6-BF46-42EA-8091-C227F967E022}" type="presParOf" srcId="{9944EF86-95C5-40AC-91BF-05ECBCFC045D}" destId="{E4B56FEB-BF19-46D6-B37F-D09ACDF70CD2}" srcOrd="0" destOrd="0" presId="urn:microsoft.com/office/officeart/2005/8/layout/hierarchy2"/>
    <dgm:cxn modelId="{B61246D6-FB18-4865-9302-BFF1824E343E}" type="presParOf" srcId="{B367281C-9F57-4217-B55D-B8C2CA15F05B}" destId="{12EDE2A1-9535-41C1-91E1-2096932C46DE}" srcOrd="3" destOrd="0" presId="urn:microsoft.com/office/officeart/2005/8/layout/hierarchy2"/>
    <dgm:cxn modelId="{0B28CF3D-09A3-4B7F-9F9B-7E3CB085E690}" type="presParOf" srcId="{12EDE2A1-9535-41C1-91E1-2096932C46DE}" destId="{548686A2-BCE9-4F84-940D-722815502E14}" srcOrd="0" destOrd="0" presId="urn:microsoft.com/office/officeart/2005/8/layout/hierarchy2"/>
    <dgm:cxn modelId="{D6261B4B-3C7B-46C8-B5D1-0574C4CA9010}" type="presParOf" srcId="{12EDE2A1-9535-41C1-91E1-2096932C46DE}" destId="{DBCF8EE9-4FE3-4B0A-844F-9010C230C9BC}" srcOrd="1" destOrd="0" presId="urn:microsoft.com/office/officeart/2005/8/layout/hierarchy2"/>
    <dgm:cxn modelId="{0D7133C3-3E45-4B74-A8A5-D8D94DE50884}" type="presParOf" srcId="{DBCF8EE9-4FE3-4B0A-844F-9010C230C9BC}" destId="{36D383B0-28E5-4F68-B0CB-C09FBBD53266}" srcOrd="0" destOrd="0" presId="urn:microsoft.com/office/officeart/2005/8/layout/hierarchy2"/>
    <dgm:cxn modelId="{3C5C1E64-F33E-4824-96B3-0AFB13E4AFF8}" type="presParOf" srcId="{36D383B0-28E5-4F68-B0CB-C09FBBD53266}" destId="{43241732-B08D-4B67-8D96-C2D646F8993D}" srcOrd="0" destOrd="0" presId="urn:microsoft.com/office/officeart/2005/8/layout/hierarchy2"/>
    <dgm:cxn modelId="{F4C83FFC-AFB4-429C-9E51-F7CD3D964AFF}" type="presParOf" srcId="{DBCF8EE9-4FE3-4B0A-844F-9010C230C9BC}" destId="{E032CF64-3D04-40DD-986D-C0072086C3C8}" srcOrd="1" destOrd="0" presId="urn:microsoft.com/office/officeart/2005/8/layout/hierarchy2"/>
    <dgm:cxn modelId="{FECAFCC0-8156-4282-8DC6-C9225C463C91}" type="presParOf" srcId="{E032CF64-3D04-40DD-986D-C0072086C3C8}" destId="{C18291E1-3647-42A5-AA30-3F58E0D200FF}" srcOrd="0" destOrd="0" presId="urn:microsoft.com/office/officeart/2005/8/layout/hierarchy2"/>
    <dgm:cxn modelId="{1259F1E1-49FE-4301-A178-FF39DF818E2D}" type="presParOf" srcId="{E032CF64-3D04-40DD-986D-C0072086C3C8}" destId="{F175CAA2-7D3D-4ED3-BB38-22EBC5877559}" srcOrd="1" destOrd="0" presId="urn:microsoft.com/office/officeart/2005/8/layout/hierarchy2"/>
    <dgm:cxn modelId="{5A4CFFEA-7CC3-453E-AE62-31005A7B7551}" type="presParOf" srcId="{DBCF8EE9-4FE3-4B0A-844F-9010C230C9BC}" destId="{91F00734-2353-48C5-8A06-0AEF396F8BB7}" srcOrd="2" destOrd="0" presId="urn:microsoft.com/office/officeart/2005/8/layout/hierarchy2"/>
    <dgm:cxn modelId="{E1ABD988-6654-4804-AACC-16732937AF34}" type="presParOf" srcId="{91F00734-2353-48C5-8A06-0AEF396F8BB7}" destId="{0815E3CE-66A1-4797-967C-C0BAAEFAAF1C}" srcOrd="0" destOrd="0" presId="urn:microsoft.com/office/officeart/2005/8/layout/hierarchy2"/>
    <dgm:cxn modelId="{002FFB3F-B637-4F6F-AB8A-033819FFA309}" type="presParOf" srcId="{DBCF8EE9-4FE3-4B0A-844F-9010C230C9BC}" destId="{239A6EDB-2F37-4F01-9A25-DF7F0EB47FD2}" srcOrd="3" destOrd="0" presId="urn:microsoft.com/office/officeart/2005/8/layout/hierarchy2"/>
    <dgm:cxn modelId="{53B882E9-0249-4C43-8669-A453816BD7A7}" type="presParOf" srcId="{239A6EDB-2F37-4F01-9A25-DF7F0EB47FD2}" destId="{0C23E9DF-A2A1-44D1-86C5-2BACE997F0FB}" srcOrd="0" destOrd="0" presId="urn:microsoft.com/office/officeart/2005/8/layout/hierarchy2"/>
    <dgm:cxn modelId="{D786F3FE-3914-4ADA-85CC-8086E67FA771}" type="presParOf" srcId="{239A6EDB-2F37-4F01-9A25-DF7F0EB47FD2}" destId="{DA2CE89F-3CB4-4FCB-BA05-103ECB3EB33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C315C-A6BE-4BC0-A5E0-61193A8F03BA}">
      <dsp:nvSpPr>
        <dsp:cNvPr id="0" name=""/>
        <dsp:cNvSpPr/>
      </dsp:nvSpPr>
      <dsp:spPr>
        <a:xfrm>
          <a:off x="2619" y="1505579"/>
          <a:ext cx="1066019" cy="533009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Types of </a:t>
          </a:r>
          <a:r>
            <a:rPr lang="en-US" sz="1700" kern="1200" dirty="0" smtClean="0"/>
            <a:t>Sports</a:t>
          </a:r>
          <a:endParaRPr lang="en-SG" sz="1700" kern="1200" dirty="0"/>
        </a:p>
      </dsp:txBody>
      <dsp:txXfrm>
        <a:off x="18230" y="1521190"/>
        <a:ext cx="1034797" cy="501787"/>
      </dsp:txXfrm>
    </dsp:sp>
    <dsp:sp modelId="{C31DFC11-30E2-40F8-BCFB-7945E2FF84C0}">
      <dsp:nvSpPr>
        <dsp:cNvPr id="0" name=""/>
        <dsp:cNvSpPr/>
      </dsp:nvSpPr>
      <dsp:spPr>
        <a:xfrm rot="18289469">
          <a:off x="908497" y="1452068"/>
          <a:ext cx="746689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746689" y="13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1263175" y="1446936"/>
        <a:ext cx="37334" cy="37334"/>
      </dsp:txXfrm>
    </dsp:sp>
    <dsp:sp modelId="{3AFC023A-440B-4E79-9007-5BE7BC3754AB}">
      <dsp:nvSpPr>
        <dsp:cNvPr id="0" name=""/>
        <dsp:cNvSpPr/>
      </dsp:nvSpPr>
      <dsp:spPr>
        <a:xfrm>
          <a:off x="1495046" y="892618"/>
          <a:ext cx="1066019" cy="53300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Contact</a:t>
          </a:r>
          <a:endParaRPr lang="en-SG" sz="1700" kern="1200" dirty="0"/>
        </a:p>
      </dsp:txBody>
      <dsp:txXfrm>
        <a:off x="1510657" y="908229"/>
        <a:ext cx="1034797" cy="501787"/>
      </dsp:txXfrm>
    </dsp:sp>
    <dsp:sp modelId="{FCE7A54E-989E-4D33-B0B0-95A0C93D5E9C}">
      <dsp:nvSpPr>
        <dsp:cNvPr id="0" name=""/>
        <dsp:cNvSpPr/>
      </dsp:nvSpPr>
      <dsp:spPr>
        <a:xfrm rot="19457599">
          <a:off x="2511708" y="992347"/>
          <a:ext cx="525122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525122" y="1353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2761141" y="992754"/>
        <a:ext cx="26256" cy="26256"/>
      </dsp:txXfrm>
    </dsp:sp>
    <dsp:sp modelId="{52A5B920-B0CA-4B18-AC95-0D4AAFC360EC}">
      <dsp:nvSpPr>
        <dsp:cNvPr id="0" name=""/>
        <dsp:cNvSpPr/>
      </dsp:nvSpPr>
      <dsp:spPr>
        <a:xfrm>
          <a:off x="2987473" y="586137"/>
          <a:ext cx="1066019" cy="53300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Rugby</a:t>
          </a:r>
          <a:endParaRPr lang="en-SG" sz="1700" kern="1200" dirty="0"/>
        </a:p>
      </dsp:txBody>
      <dsp:txXfrm>
        <a:off x="3003084" y="601748"/>
        <a:ext cx="1034797" cy="501787"/>
      </dsp:txXfrm>
    </dsp:sp>
    <dsp:sp modelId="{DF0FE5A0-2E3B-4DE4-B703-4565A220F2FF}">
      <dsp:nvSpPr>
        <dsp:cNvPr id="0" name=""/>
        <dsp:cNvSpPr/>
      </dsp:nvSpPr>
      <dsp:spPr>
        <a:xfrm rot="2142401">
          <a:off x="2511708" y="1298828"/>
          <a:ext cx="525122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525122" y="13535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2761141" y="1299235"/>
        <a:ext cx="26256" cy="26256"/>
      </dsp:txXfrm>
    </dsp:sp>
    <dsp:sp modelId="{F9D60C71-2044-4F50-A9C2-71ED85822EB8}">
      <dsp:nvSpPr>
        <dsp:cNvPr id="0" name=""/>
        <dsp:cNvSpPr/>
      </dsp:nvSpPr>
      <dsp:spPr>
        <a:xfrm>
          <a:off x="2987473" y="1199098"/>
          <a:ext cx="1066019" cy="53300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Soccer</a:t>
          </a:r>
          <a:endParaRPr lang="en-SG" sz="1700" kern="1200" dirty="0"/>
        </a:p>
      </dsp:txBody>
      <dsp:txXfrm>
        <a:off x="3003084" y="1214709"/>
        <a:ext cx="1034797" cy="501787"/>
      </dsp:txXfrm>
    </dsp:sp>
    <dsp:sp modelId="{9944EF86-95C5-40AC-91BF-05ECBCFC045D}">
      <dsp:nvSpPr>
        <dsp:cNvPr id="0" name=""/>
        <dsp:cNvSpPr/>
      </dsp:nvSpPr>
      <dsp:spPr>
        <a:xfrm rot="3310531">
          <a:off x="908497" y="2065029"/>
          <a:ext cx="746689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746689" y="13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1263175" y="2059897"/>
        <a:ext cx="37334" cy="37334"/>
      </dsp:txXfrm>
    </dsp:sp>
    <dsp:sp modelId="{548686A2-BCE9-4F84-940D-722815502E14}">
      <dsp:nvSpPr>
        <dsp:cNvPr id="0" name=""/>
        <dsp:cNvSpPr/>
      </dsp:nvSpPr>
      <dsp:spPr>
        <a:xfrm>
          <a:off x="1495046" y="2118540"/>
          <a:ext cx="1066019" cy="533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Non-Contact</a:t>
          </a:r>
          <a:endParaRPr lang="en-SG" sz="1700" kern="1200" dirty="0"/>
        </a:p>
      </dsp:txBody>
      <dsp:txXfrm>
        <a:off x="1510657" y="2134151"/>
        <a:ext cx="1034797" cy="501787"/>
      </dsp:txXfrm>
    </dsp:sp>
    <dsp:sp modelId="{36D383B0-28E5-4F68-B0CB-C09FBBD53266}">
      <dsp:nvSpPr>
        <dsp:cNvPr id="0" name=""/>
        <dsp:cNvSpPr/>
      </dsp:nvSpPr>
      <dsp:spPr>
        <a:xfrm rot="19457599">
          <a:off x="2511708" y="2218269"/>
          <a:ext cx="525122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525122" y="13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2761141" y="2218676"/>
        <a:ext cx="26256" cy="26256"/>
      </dsp:txXfrm>
    </dsp:sp>
    <dsp:sp modelId="{C18291E1-3647-42A5-AA30-3F58E0D200FF}">
      <dsp:nvSpPr>
        <dsp:cNvPr id="0" name=""/>
        <dsp:cNvSpPr/>
      </dsp:nvSpPr>
      <dsp:spPr>
        <a:xfrm>
          <a:off x="2987473" y="1812059"/>
          <a:ext cx="1066019" cy="533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Table Tennis</a:t>
          </a:r>
          <a:endParaRPr lang="en-SG" sz="1700" kern="1200" dirty="0"/>
        </a:p>
      </dsp:txBody>
      <dsp:txXfrm>
        <a:off x="3003084" y="1827670"/>
        <a:ext cx="1034797" cy="501787"/>
      </dsp:txXfrm>
    </dsp:sp>
    <dsp:sp modelId="{91F00734-2353-48C5-8A06-0AEF396F8BB7}">
      <dsp:nvSpPr>
        <dsp:cNvPr id="0" name=""/>
        <dsp:cNvSpPr/>
      </dsp:nvSpPr>
      <dsp:spPr>
        <a:xfrm rot="2142401">
          <a:off x="2511708" y="2524750"/>
          <a:ext cx="525122" cy="27070"/>
        </a:xfrm>
        <a:custGeom>
          <a:avLst/>
          <a:gdLst/>
          <a:ahLst/>
          <a:cxnLst/>
          <a:rect l="0" t="0" r="0" b="0"/>
          <a:pathLst>
            <a:path>
              <a:moveTo>
                <a:pt x="0" y="13535"/>
              </a:moveTo>
              <a:lnTo>
                <a:pt x="525122" y="13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SG" sz="500" kern="1200"/>
        </a:p>
      </dsp:txBody>
      <dsp:txXfrm>
        <a:off x="2761141" y="2525157"/>
        <a:ext cx="26256" cy="26256"/>
      </dsp:txXfrm>
    </dsp:sp>
    <dsp:sp modelId="{0C23E9DF-A2A1-44D1-86C5-2BACE997F0FB}">
      <dsp:nvSpPr>
        <dsp:cNvPr id="0" name=""/>
        <dsp:cNvSpPr/>
      </dsp:nvSpPr>
      <dsp:spPr>
        <a:xfrm>
          <a:off x="2987473" y="2425020"/>
          <a:ext cx="1066019" cy="5330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Darts</a:t>
          </a:r>
          <a:endParaRPr lang="en-SG" sz="1700" kern="1200" dirty="0"/>
        </a:p>
      </dsp:txBody>
      <dsp:txXfrm>
        <a:off x="3003084" y="2440631"/>
        <a:ext cx="1034797" cy="501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7AFDA-A2A6-4710-B58E-E058CC3EF692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C18E-325B-4787-AF7E-6CBBA729D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mbing_emission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2205"/>
          <a:stretch/>
        </p:blipFill>
        <p:spPr>
          <a:xfrm>
            <a:off x="0" y="0"/>
            <a:ext cx="9144000" cy="38608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63314"/>
            <a:ext cx="7772400" cy="1143000"/>
          </a:xfrm>
        </p:spPr>
        <p:txBody>
          <a:bodyPr/>
          <a:lstStyle>
            <a:lvl1pPr algn="ctr">
              <a:defRPr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06314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C14F29-5060-4830-A216-B31A92D65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 userDrawn="1"/>
        </p:nvSpPr>
        <p:spPr>
          <a:xfrm>
            <a:off x="8323384" y="6525344"/>
            <a:ext cx="288032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 userDrawn="1"/>
        </p:nvSpPr>
        <p:spPr>
          <a:xfrm>
            <a:off x="7596336" y="6525344"/>
            <a:ext cx="288032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Action Button: Beginning 10">
            <a:hlinkClick r:id="" action="ppaction://hlinkshowjump?jump=firstslide" highlightClick="1"/>
          </p:cNvPr>
          <p:cNvSpPr/>
          <p:nvPr userDrawn="1"/>
        </p:nvSpPr>
        <p:spPr>
          <a:xfrm>
            <a:off x="7164288" y="6525344"/>
            <a:ext cx="360040" cy="21602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Action Button: End 11">
            <a:hlinkClick r:id="" action="ppaction://hlinkshowjump?jump=lastslide" highlightClick="1"/>
          </p:cNvPr>
          <p:cNvSpPr/>
          <p:nvPr userDrawn="1"/>
        </p:nvSpPr>
        <p:spPr>
          <a:xfrm>
            <a:off x="8690538" y="6525344"/>
            <a:ext cx="288032" cy="21602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Action Button: Home 12">
            <a:hlinkClick r:id="" action="ppaction://hlinkshowjump?jump=firstslide" highlightClick="1"/>
          </p:cNvPr>
          <p:cNvSpPr/>
          <p:nvPr userDrawn="1"/>
        </p:nvSpPr>
        <p:spPr>
          <a:xfrm>
            <a:off x="7964070" y="6525344"/>
            <a:ext cx="288032" cy="2160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0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8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1371600"/>
            <a:ext cx="1524000" cy="4953000"/>
          </a:xfrm>
        </p:spPr>
        <p:txBody>
          <a:bodyPr vert="eaVert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7056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1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imbing_emission_lg1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456" b="20219"/>
          <a:stretch/>
        </p:blipFill>
        <p:spPr>
          <a:xfrm>
            <a:off x="0" y="0"/>
            <a:ext cx="9144000" cy="1290918"/>
          </a:xfrm>
          <a:prstGeom prst="rect">
            <a:avLst/>
          </a:prstGeom>
          <a:effectLst>
            <a:reflection blurRad="6350" stA="15000" endPos="7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909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90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8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8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1"/>
            <a:ext cx="5111750" cy="4952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33651"/>
            <a:ext cx="3008313" cy="3790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" Target="../slides/slide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imbing_emission_lg1.wm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 rotWithShape="1">
          <a:blip r:embed="rId16"/>
          <a:srcRect t="60456" b="20219"/>
          <a:stretch/>
        </p:blipFill>
        <p:spPr>
          <a:xfrm>
            <a:off x="0" y="0"/>
            <a:ext cx="9144000" cy="129091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9470-335F-4FB4-A190-08EBD6AEAE6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 userDrawn="1"/>
        </p:nvSpPr>
        <p:spPr>
          <a:xfrm>
            <a:off x="8323384" y="6525344"/>
            <a:ext cx="288032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 userDrawn="1"/>
        </p:nvSpPr>
        <p:spPr>
          <a:xfrm>
            <a:off x="7596336" y="6525344"/>
            <a:ext cx="288032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Action Button: Beginning 9">
            <a:hlinkClick r:id="" action="ppaction://hlinkshowjump?jump=firstslide" highlightClick="1"/>
          </p:cNvPr>
          <p:cNvSpPr/>
          <p:nvPr userDrawn="1"/>
        </p:nvSpPr>
        <p:spPr>
          <a:xfrm>
            <a:off x="7164288" y="6525344"/>
            <a:ext cx="360040" cy="21602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Action Button: End 10">
            <a:hlinkClick r:id="" action="ppaction://hlinkshowjump?jump=lastslide" highlightClick="1"/>
          </p:cNvPr>
          <p:cNvSpPr/>
          <p:nvPr userDrawn="1"/>
        </p:nvSpPr>
        <p:spPr>
          <a:xfrm>
            <a:off x="8690538" y="6525344"/>
            <a:ext cx="288032" cy="21602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Action Button: Home 11">
            <a:hlinkClick r:id="rId17" action="ppaction://hlinksldjump" highlightClick="1"/>
          </p:cNvPr>
          <p:cNvSpPr/>
          <p:nvPr userDrawn="1"/>
        </p:nvSpPr>
        <p:spPr>
          <a:xfrm>
            <a:off x="7964070" y="6525344"/>
            <a:ext cx="288032" cy="2160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65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0" i="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gby_league" TargetMode="External"/><Relationship Id="rId2" Type="http://schemas.openxmlformats.org/officeDocument/2006/relationships/hyperlink" Target="https://en.wikipedia.org/wiki/Martial_art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ackle_(football_move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smtClean="0"/>
              <a:t>Sports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SG" sz="1600" dirty="0"/>
          </a:p>
          <a:p>
            <a:pPr marL="0" indent="0">
              <a:buNone/>
            </a:pPr>
            <a:r>
              <a:rPr lang="en-SG" sz="1600" dirty="0"/>
              <a:t>This is a module to teach you </a:t>
            </a:r>
            <a:r>
              <a:rPr lang="en-SG" sz="1600" dirty="0" smtClean="0"/>
              <a:t>about </a:t>
            </a:r>
            <a:r>
              <a:rPr lang="en-SG" sz="1600" dirty="0"/>
              <a:t>the </a:t>
            </a:r>
            <a:r>
              <a:rPr lang="en-SG" sz="1600" dirty="0" smtClean="0"/>
              <a:t>different types </a:t>
            </a:r>
            <a:r>
              <a:rPr lang="en-SG" sz="1600" dirty="0"/>
              <a:t>of </a:t>
            </a:r>
            <a:r>
              <a:rPr lang="en-SG" sz="1600" dirty="0" smtClean="0"/>
              <a:t>sports</a:t>
            </a:r>
            <a:endParaRPr lang="en-SG" sz="1600" dirty="0"/>
          </a:p>
          <a:p>
            <a:pPr marL="0" indent="0">
              <a:buNone/>
            </a:pPr>
            <a:endParaRPr lang="en-SG" sz="1600" dirty="0"/>
          </a:p>
          <a:p>
            <a:pPr marL="0" indent="0">
              <a:buNone/>
            </a:pPr>
            <a:r>
              <a:rPr lang="en-SG" sz="1600" dirty="0"/>
              <a:t>Click a </a:t>
            </a:r>
            <a:r>
              <a:rPr lang="en-SG" sz="1600" dirty="0" smtClean="0"/>
              <a:t>particular </a:t>
            </a:r>
            <a:r>
              <a:rPr lang="en-SG" sz="1600" dirty="0"/>
              <a:t>topic in the Navigation Map on the right to go to a particular topic.</a:t>
            </a:r>
          </a:p>
          <a:p>
            <a:pPr marL="0" indent="0">
              <a:buNone/>
            </a:pPr>
            <a:endParaRPr lang="en-SG" sz="1600" dirty="0"/>
          </a:p>
          <a:p>
            <a:pPr marL="0" indent="0">
              <a:buNone/>
            </a:pPr>
            <a:r>
              <a:rPr lang="en-SG" sz="1600" dirty="0"/>
              <a:t>Or use the navigation buttons at the bottom right to move between the pages or to return to this Home page.</a:t>
            </a:r>
          </a:p>
          <a:p>
            <a:pPr marL="0" indent="0">
              <a:buNone/>
            </a:pPr>
            <a:endParaRPr lang="en-SG" sz="1600" dirty="0"/>
          </a:p>
          <a:p>
            <a:pPr marL="0" indent="0">
              <a:buNone/>
            </a:pPr>
            <a:r>
              <a:rPr lang="en-SG" sz="1600" dirty="0"/>
              <a:t>Enjoy the module!</a:t>
            </a:r>
          </a:p>
          <a:p>
            <a:endParaRPr lang="en-S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WELCOME</a:t>
            </a:r>
            <a:r>
              <a:rPr lang="en-SG" dirty="0" smtClean="0"/>
              <a:t>!</a:t>
            </a:r>
            <a:endParaRPr lang="en-SG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1853493"/>
              </p:ext>
            </p:extLst>
          </p:nvPr>
        </p:nvGraphicFramePr>
        <p:xfrm>
          <a:off x="4572000" y="1844824"/>
          <a:ext cx="4056112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0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6707088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b="1" dirty="0"/>
              <a:t>Contact sports</a:t>
            </a:r>
            <a:r>
              <a:rPr lang="en-SG" dirty="0"/>
              <a:t> require physical contact </a:t>
            </a:r>
            <a:r>
              <a:rPr lang="en-SG" dirty="0">
                <a:hlinkClick r:id="rId2" tooltip="Martial arts"/>
              </a:rPr>
              <a:t>martial arts</a:t>
            </a:r>
            <a:r>
              <a:rPr lang="en-SG" dirty="0"/>
              <a:t>, on impacting an opponent, including </a:t>
            </a:r>
            <a:r>
              <a:rPr lang="en-SG" dirty="0">
                <a:hlinkClick r:id="rId3" tooltip="Rugby league"/>
              </a:rPr>
              <a:t>rugby league</a:t>
            </a:r>
            <a:r>
              <a:rPr lang="en-SG" dirty="0"/>
              <a:t>, require </a:t>
            </a:r>
            <a:r>
              <a:rPr lang="en-SG" dirty="0">
                <a:hlinkClick r:id="rId4" tooltip="Tackle (football move)"/>
              </a:rPr>
              <a:t>tackling</a:t>
            </a:r>
            <a:r>
              <a:rPr lang="en-SG" dirty="0"/>
              <a:t> players.</a:t>
            </a:r>
            <a:endParaRPr lang="en-S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</a:t>
            </a:r>
            <a:r>
              <a:rPr lang="en-US" dirty="0" smtClean="0"/>
              <a:t>Contact Sports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467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</a:t>
            </a:r>
            <a:r>
              <a:rPr lang="en-US" dirty="0"/>
              <a:t>Contact Sports </a:t>
            </a:r>
            <a:r>
              <a:rPr lang="en-US" dirty="0" smtClean="0"/>
              <a:t>(Soccer)</a:t>
            </a:r>
            <a:endParaRPr lang="en-S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G" sz="2000" dirty="0"/>
              <a:t>a form of football played by two teams of eleven players with a round ball which may not be handled during play except by the goalkeepers.</a:t>
            </a:r>
            <a:endParaRPr lang="en-SG" sz="2000" dirty="0"/>
          </a:p>
        </p:txBody>
      </p:sp>
      <p:pic>
        <p:nvPicPr>
          <p:cNvPr id="8" name="barking_dog_1MB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40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Types of </a:t>
            </a:r>
            <a:r>
              <a:rPr lang="en-US" dirty="0"/>
              <a:t>Contact Sports </a:t>
            </a:r>
            <a:r>
              <a:rPr lang="en-US" dirty="0" smtClean="0"/>
              <a:t>(basketball)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19256" cy="4953000"/>
          </a:xfrm>
        </p:spPr>
        <p:txBody>
          <a:bodyPr>
            <a:normAutofit/>
          </a:bodyPr>
          <a:lstStyle/>
          <a:p>
            <a:r>
              <a:rPr lang="en-SG" sz="2400" dirty="0"/>
              <a:t>a game played between two teams of five players in which goals are scored by throwing a ball through a netted hoop fixed at each end of the court.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34287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6131024" cy="4953000"/>
          </a:xfrm>
        </p:spPr>
        <p:txBody>
          <a:bodyPr>
            <a:noAutofit/>
          </a:bodyPr>
          <a:lstStyle/>
          <a:p>
            <a:r>
              <a:rPr lang="en-SG" sz="1800" dirty="0"/>
              <a:t>A sport in which the players are physically separated such as to make it nearly impossible for them to make physical contact during the course of a game</a:t>
            </a:r>
            <a:r>
              <a:rPr lang="en-SG" sz="1800" dirty="0"/>
              <a:t/>
            </a:r>
            <a:br>
              <a:rPr lang="en-SG" sz="1800" dirty="0"/>
            </a:br>
            <a:r>
              <a:rPr lang="en-SG" sz="1800" dirty="0"/>
              <a:t>Examples Tennis, cricket, darts, bowling, volleyball, netball, squash.</a:t>
            </a:r>
            <a:endParaRPr lang="en-SG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</a:t>
            </a:r>
            <a:r>
              <a:rPr lang="en-US" dirty="0" smtClean="0"/>
              <a:t>Non-Contact Sports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78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953000"/>
          </a:xfrm>
        </p:spPr>
        <p:txBody>
          <a:bodyPr>
            <a:noAutofit/>
          </a:bodyPr>
          <a:lstStyle/>
          <a:p>
            <a:r>
              <a:rPr lang="en-SG" sz="1800" dirty="0"/>
              <a:t>an indoor game based on tennis, played with small bats and a ball bounced on a table divided by a net</a:t>
            </a:r>
            <a:r>
              <a:rPr lang="en-SG" sz="1800" dirty="0" smtClean="0"/>
              <a:t>.</a:t>
            </a:r>
            <a:endParaRPr lang="en-SG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Types of </a:t>
            </a:r>
            <a:r>
              <a:rPr lang="en-US" sz="3600" dirty="0" smtClean="0"/>
              <a:t>Non-Contact Sports(table tennis)</a:t>
            </a:r>
            <a:endParaRPr lang="en-SG" sz="3600" b="1" dirty="0"/>
          </a:p>
        </p:txBody>
      </p:sp>
    </p:spTree>
    <p:extLst>
      <p:ext uri="{BB962C8B-B14F-4D97-AF65-F5344CB8AC3E}">
        <p14:creationId xmlns:p14="http://schemas.microsoft.com/office/powerpoint/2010/main" val="39564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dirty="0"/>
              <a:t>Types of Non-Contact </a:t>
            </a:r>
            <a:r>
              <a:rPr lang="en-US" dirty="0" smtClean="0"/>
              <a:t>Sports(darts)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84548"/>
            <a:ext cx="6264696" cy="4953000"/>
          </a:xfrm>
        </p:spPr>
        <p:txBody>
          <a:bodyPr>
            <a:normAutofit/>
          </a:bodyPr>
          <a:lstStyle/>
          <a:p>
            <a:r>
              <a:rPr lang="en-SG" sz="2400" dirty="0"/>
              <a:t>an indoor game in which small pointed missiles with feather or plastic flights are thrown at a circular target marked with numbers in order to score points.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39564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42&quot;&gt;&lt;object type=&quot;3&quot; unique_id=&quot;10195&quot;&gt;&lt;property id=&quot;20148&quot; value=&quot;5&quot;/&gt;&lt;property id=&quot;20300&quot; value=&quot;Slide 1 - &amp;quot;Types of Sports&amp;quot;&quot;/&gt;&lt;property id=&quot;20307&quot; value=&quot;260&quot;/&gt;&lt;/object&gt;&lt;object type=&quot;3&quot; unique_id=&quot;10196&quot;&gt;&lt;property id=&quot;20148&quot; value=&quot;5&quot;/&gt;&lt;property id=&quot;20300&quot; value=&quot;Slide 2 - &amp;quot;WELCOME!&amp;quot;&quot;/&gt;&lt;property id=&quot;20307&quot; value=&quot;262&quot;/&gt;&lt;/object&gt;&lt;object type=&quot;3&quot; unique_id=&quot;10197&quot;&gt;&lt;property id=&quot;20148&quot; value=&quot;5&quot;/&gt;&lt;property id=&quot;20300&quot; value=&quot;Slide 4 - &amp;quot;Types of Contact Sports (Soccer)&amp;quot;&quot;/&gt;&lt;property id=&quot;20307&quot; value=&quot;261&quot;/&gt;&lt;/object&gt;&lt;object type=&quot;3&quot; unique_id=&quot;10261&quot;&gt;&lt;property id=&quot;20148&quot; value=&quot;5&quot;/&gt;&lt;property id=&quot;20300&quot; value=&quot;Slide 3 - &amp;quot;Types of Contact Sports&amp;quot;&quot;/&gt;&lt;property id=&quot;20307&quot; value=&quot;266&quot;/&gt;&lt;/object&gt;&lt;object type=&quot;3&quot; unique_id=&quot;10262&quot;&gt;&lt;property id=&quot;20148&quot; value=&quot;5&quot;/&gt;&lt;property id=&quot;20300&quot; value=&quot;Slide 5 - &amp;quot;Types of Contact Sports (basketball)&amp;quot;&quot;/&gt;&lt;property id=&quot;20307&quot; value=&quot;263&quot;/&gt;&lt;/object&gt;&lt;object type=&quot;3&quot; unique_id=&quot;10263&quot;&gt;&lt;property id=&quot;20148&quot; value=&quot;5&quot;/&gt;&lt;property id=&quot;20300&quot; value=&quot;Slide 6 - &amp;quot;Types of Non-Contact Sports&amp;quot;&quot;/&gt;&lt;property id=&quot;20307&quot; value=&quot;267&quot;/&gt;&lt;/object&gt;&lt;object type=&quot;3&quot; unique_id=&quot;10264&quot;&gt;&lt;property id=&quot;20148&quot; value=&quot;5&quot;/&gt;&lt;property id=&quot;20300&quot; value=&quot;Slide 7 - &amp;quot;Types of Non-Contact Sports(table tennis)&amp;quot;&quot;/&gt;&lt;property id=&quot;20307&quot; value=&quot;265&quot;/&gt;&lt;/object&gt;&lt;object type=&quot;3&quot; unique_id=&quot;10265&quot;&gt;&lt;property id=&quot;20148&quot; value=&quot;5&quot;/&gt;&lt;property id=&quot;20300&quot; value=&quot;Slide 8 - &amp;quot;Types of Non-Contact Sports(darts)&amp;quot;&quot;/&gt;&lt;property id=&quot;20307&quot; value=&quot;264&quot;/&gt;&lt;/object&gt;&lt;/object&gt;&lt;object type=&quot;8&quot; unique_id=&quot;101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ater PPT Template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3E27973-A7DE-4230-97D1-7E42CEDC0C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Water PPT Template (1)</Template>
  <TotalTime>220</TotalTime>
  <Words>216</Words>
  <Application>Microsoft Office PowerPoint</Application>
  <PresentationFormat>On-screen Show (4:3)</PresentationFormat>
  <Paragraphs>29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Water PPT Template (1)</vt:lpstr>
      <vt:lpstr>Types of Sports</vt:lpstr>
      <vt:lpstr>WELCOME!</vt:lpstr>
      <vt:lpstr>Types of Contact Sports</vt:lpstr>
      <vt:lpstr>Types of Contact Sports (Soccer)</vt:lpstr>
      <vt:lpstr>Types of Contact Sports (basketball)</vt:lpstr>
      <vt:lpstr>Types of Non-Contact Sports</vt:lpstr>
      <vt:lpstr>Types of Non-Contact Sports(table tennis)</vt:lpstr>
      <vt:lpstr>Types of Non-Contact Sports(darts)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MCQ Quiz – Progress Check</dc:title>
  <dc:creator>eclguest</dc:creator>
  <cp:lastModifiedBy>eclguest</cp:lastModifiedBy>
  <cp:revision>22</cp:revision>
  <dcterms:created xsi:type="dcterms:W3CDTF">2015-12-16T02:20:25Z</dcterms:created>
  <dcterms:modified xsi:type="dcterms:W3CDTF">2015-12-16T07:20:45Z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TC018813519991</vt:lpwstr>
  </property>
</Properties>
</file>