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slide" Target="../slides/slide3.xml"/><Relationship Id="rId1" Type="http://schemas.openxmlformats.org/officeDocument/2006/relationships/slide" Target="../slides/slide6.xml"/><Relationship Id="rId6" Type="http://schemas.openxmlformats.org/officeDocument/2006/relationships/slide" Target="../slides/slide8.xml"/><Relationship Id="rId5" Type="http://schemas.openxmlformats.org/officeDocument/2006/relationships/slide" Target="../slides/slide7.xml"/><Relationship Id="rId4" Type="http://schemas.openxmlformats.org/officeDocument/2006/relationships/slide" Target="../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F1E5F7-2B4F-48D5-B5EA-290F01DC66FF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SG"/>
        </a:p>
      </dgm:t>
    </dgm:pt>
    <dgm:pt modelId="{B4562975-0187-485C-A516-39BED66BDD5B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 smtClean="0"/>
            <a:t>Types of Sports</a:t>
          </a:r>
          <a:endParaRPr lang="en-SG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7F63A88D-F91C-4ECF-ADA9-08219112B9EF}" type="parTrans" cxnId="{0177EDBA-E9DE-4AEA-903D-32D3CDFB6889}">
      <dgm:prSet/>
      <dgm:spPr/>
      <dgm:t>
        <a:bodyPr/>
        <a:lstStyle/>
        <a:p>
          <a:endParaRPr lang="en-SG"/>
        </a:p>
      </dgm:t>
    </dgm:pt>
    <dgm:pt modelId="{EE964259-531A-4966-942F-095736B26CB9}" type="sibTrans" cxnId="{0177EDBA-E9DE-4AEA-903D-32D3CDFB6889}">
      <dgm:prSet/>
      <dgm:spPr/>
      <dgm:t>
        <a:bodyPr/>
        <a:lstStyle/>
        <a:p>
          <a:endParaRPr lang="en-SG"/>
        </a:p>
      </dgm:t>
    </dgm:pt>
    <dgm:pt modelId="{93BFBBA4-A9BD-4689-B457-BEB9470E5280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Contact</a:t>
          </a:r>
          <a:endParaRPr lang="en-SG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ACB80045-C027-4855-92CB-0158EE0DBAA3}" type="parTrans" cxnId="{16E9A04D-39AE-4CFD-AB10-86350C50C9B6}">
      <dgm:prSet/>
      <dgm:spPr/>
      <dgm:t>
        <a:bodyPr/>
        <a:lstStyle/>
        <a:p>
          <a:endParaRPr lang="en-SG"/>
        </a:p>
      </dgm:t>
    </dgm:pt>
    <dgm:pt modelId="{59600DCA-F27A-4701-B077-5B011EF07981}" type="sibTrans" cxnId="{16E9A04D-39AE-4CFD-AB10-86350C50C9B6}">
      <dgm:prSet/>
      <dgm:spPr/>
      <dgm:t>
        <a:bodyPr/>
        <a:lstStyle/>
        <a:p>
          <a:endParaRPr lang="en-SG"/>
        </a:p>
      </dgm:t>
    </dgm:pt>
    <dgm:pt modelId="{37BDFC81-1CEF-4EDA-9CF5-1F37000F1C82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Soccer</a:t>
          </a:r>
          <a:endParaRPr lang="en-SG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58E0806D-E35A-46C5-B233-27E21962C17F}" type="parTrans" cxnId="{C4D0B24D-E480-43BF-9D13-42BB31D3B5B6}">
      <dgm:prSet/>
      <dgm:spPr>
        <a:ln>
          <a:solidFill>
            <a:srgbClr val="FFC000"/>
          </a:solidFill>
        </a:ln>
      </dgm:spPr>
      <dgm:t>
        <a:bodyPr/>
        <a:lstStyle/>
        <a:p>
          <a:endParaRPr lang="en-SG"/>
        </a:p>
      </dgm:t>
    </dgm:pt>
    <dgm:pt modelId="{5265D9DF-A5CE-4AC9-AAF6-B112977962D0}" type="sibTrans" cxnId="{C4D0B24D-E480-43BF-9D13-42BB31D3B5B6}">
      <dgm:prSet/>
      <dgm:spPr/>
      <dgm:t>
        <a:bodyPr/>
        <a:lstStyle/>
        <a:p>
          <a:endParaRPr lang="en-SG"/>
        </a:p>
      </dgm:t>
    </dgm:pt>
    <dgm:pt modelId="{923A5424-A1C5-4B70-A53E-574D62144EDF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Basketball</a:t>
          </a:r>
          <a:endParaRPr lang="en-SG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FA7399A2-E2A2-4AEA-874D-5B8FBFE7D375}" type="parTrans" cxnId="{D8E82F54-7D16-43C1-B0CB-D97FF6B9A273}">
      <dgm:prSet/>
      <dgm:spPr>
        <a:ln>
          <a:solidFill>
            <a:srgbClr val="FFC000"/>
          </a:solidFill>
        </a:ln>
      </dgm:spPr>
      <dgm:t>
        <a:bodyPr/>
        <a:lstStyle/>
        <a:p>
          <a:endParaRPr lang="en-SG"/>
        </a:p>
      </dgm:t>
    </dgm:pt>
    <dgm:pt modelId="{98F7704B-34F0-42B7-BA55-D344F59894E9}" type="sibTrans" cxnId="{D8E82F54-7D16-43C1-B0CB-D97FF6B9A273}">
      <dgm:prSet/>
      <dgm:spPr/>
      <dgm:t>
        <a:bodyPr/>
        <a:lstStyle/>
        <a:p>
          <a:endParaRPr lang="en-SG"/>
        </a:p>
      </dgm:t>
    </dgm:pt>
    <dgm:pt modelId="{E5B24A86-10F3-4BEC-84B0-825355CE13B1}">
      <dgm:prSet phldrT="[Text]"/>
      <dgm:spPr/>
      <dgm:t>
        <a:bodyPr/>
        <a:lstStyle/>
        <a:p>
          <a:r>
            <a:rPr lang="en-US" dirty="0" smtClean="0"/>
            <a:t>Non-Contact</a:t>
          </a:r>
          <a:endParaRPr lang="en-SG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A2300D10-45EF-40A0-9587-078040382292}" type="parTrans" cxnId="{6250F840-E4DF-4BB9-8645-624CA7E9BE4E}">
      <dgm:prSet/>
      <dgm:spPr/>
      <dgm:t>
        <a:bodyPr/>
        <a:lstStyle/>
        <a:p>
          <a:endParaRPr lang="en-SG"/>
        </a:p>
      </dgm:t>
    </dgm:pt>
    <dgm:pt modelId="{FF7C6841-712B-4FCE-A737-3DA8F7B4CE51}" type="sibTrans" cxnId="{6250F840-E4DF-4BB9-8645-624CA7E9BE4E}">
      <dgm:prSet/>
      <dgm:spPr/>
      <dgm:t>
        <a:bodyPr/>
        <a:lstStyle/>
        <a:p>
          <a:endParaRPr lang="en-SG"/>
        </a:p>
      </dgm:t>
    </dgm:pt>
    <dgm:pt modelId="{CB4EBD75-9750-4063-BFC2-E6F2CF8526AD}">
      <dgm:prSet/>
      <dgm:spPr/>
      <dgm:t>
        <a:bodyPr/>
        <a:lstStyle/>
        <a:p>
          <a:r>
            <a:rPr lang="en-US" dirty="0" smtClean="0"/>
            <a:t>Table Tennis</a:t>
          </a:r>
          <a:endParaRPr lang="en-SG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4D76B69D-314E-4C97-B9DF-D165A8FA90BA}" type="parTrans" cxnId="{FB1E98C6-3D06-4A09-BE87-2E401C9B9052}">
      <dgm:prSet/>
      <dgm:spPr/>
      <dgm:t>
        <a:bodyPr/>
        <a:lstStyle/>
        <a:p>
          <a:endParaRPr lang="en-SG"/>
        </a:p>
      </dgm:t>
    </dgm:pt>
    <dgm:pt modelId="{13C0E5AB-F880-4F01-B65A-81909ADF111C}" type="sibTrans" cxnId="{FB1E98C6-3D06-4A09-BE87-2E401C9B9052}">
      <dgm:prSet/>
      <dgm:spPr/>
      <dgm:t>
        <a:bodyPr/>
        <a:lstStyle/>
        <a:p>
          <a:endParaRPr lang="en-SG"/>
        </a:p>
      </dgm:t>
    </dgm:pt>
    <dgm:pt modelId="{D25CD2CD-29DC-4057-93C0-C347B4B25D2C}">
      <dgm:prSet/>
      <dgm:spPr/>
      <dgm:t>
        <a:bodyPr/>
        <a:lstStyle/>
        <a:p>
          <a:r>
            <a:rPr lang="en-US" dirty="0" smtClean="0"/>
            <a:t>Darts</a:t>
          </a:r>
          <a:endParaRPr lang="en-SG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3A961C87-8293-4DF6-BE79-303F50CB4B5E}" type="parTrans" cxnId="{5C3D6468-57ED-40F0-8A2B-A6F6A3B73680}">
      <dgm:prSet/>
      <dgm:spPr/>
      <dgm:t>
        <a:bodyPr/>
        <a:lstStyle/>
        <a:p>
          <a:endParaRPr lang="en-SG"/>
        </a:p>
      </dgm:t>
    </dgm:pt>
    <dgm:pt modelId="{4C56AF07-F203-49DA-B6BE-5955DE8EA719}" type="sibTrans" cxnId="{5C3D6468-57ED-40F0-8A2B-A6F6A3B73680}">
      <dgm:prSet/>
      <dgm:spPr/>
      <dgm:t>
        <a:bodyPr/>
        <a:lstStyle/>
        <a:p>
          <a:endParaRPr lang="en-SG"/>
        </a:p>
      </dgm:t>
    </dgm:pt>
    <dgm:pt modelId="{AFBDB002-89E4-41BC-841A-0FCC3BD9F83E}" type="pres">
      <dgm:prSet presAssocID="{A6F1E5F7-2B4F-48D5-B5EA-290F01DC66FF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SG"/>
        </a:p>
      </dgm:t>
    </dgm:pt>
    <dgm:pt modelId="{13DFDD9C-6B55-4E19-8CF6-1C13B2699BEF}" type="pres">
      <dgm:prSet presAssocID="{B4562975-0187-485C-A516-39BED66BDD5B}" presName="root1" presStyleCnt="0"/>
      <dgm:spPr/>
    </dgm:pt>
    <dgm:pt modelId="{E5EC315C-A6BE-4BC0-A5E0-61193A8F03BA}" type="pres">
      <dgm:prSet presAssocID="{B4562975-0187-485C-A516-39BED66BDD5B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B367281C-9F57-4217-B55D-B8C2CA15F05B}" type="pres">
      <dgm:prSet presAssocID="{B4562975-0187-485C-A516-39BED66BDD5B}" presName="level2hierChild" presStyleCnt="0"/>
      <dgm:spPr/>
    </dgm:pt>
    <dgm:pt modelId="{C31DFC11-30E2-40F8-BCFB-7945E2FF84C0}" type="pres">
      <dgm:prSet presAssocID="{ACB80045-C027-4855-92CB-0158EE0DBAA3}" presName="conn2-1" presStyleLbl="parChTrans1D2" presStyleIdx="0" presStyleCnt="2"/>
      <dgm:spPr/>
      <dgm:t>
        <a:bodyPr/>
        <a:lstStyle/>
        <a:p>
          <a:endParaRPr lang="en-SG"/>
        </a:p>
      </dgm:t>
    </dgm:pt>
    <dgm:pt modelId="{1C484C13-CFF8-4169-864B-C256B6022107}" type="pres">
      <dgm:prSet presAssocID="{ACB80045-C027-4855-92CB-0158EE0DBAA3}" presName="connTx" presStyleLbl="parChTrans1D2" presStyleIdx="0" presStyleCnt="2"/>
      <dgm:spPr/>
      <dgm:t>
        <a:bodyPr/>
        <a:lstStyle/>
        <a:p>
          <a:endParaRPr lang="en-SG"/>
        </a:p>
      </dgm:t>
    </dgm:pt>
    <dgm:pt modelId="{DC9E4551-3737-47F4-83B0-0AB706BD2E8D}" type="pres">
      <dgm:prSet presAssocID="{93BFBBA4-A9BD-4689-B457-BEB9470E5280}" presName="root2" presStyleCnt="0"/>
      <dgm:spPr/>
    </dgm:pt>
    <dgm:pt modelId="{3AFC023A-440B-4E79-9007-5BE7BC3754AB}" type="pres">
      <dgm:prSet presAssocID="{93BFBBA4-A9BD-4689-B457-BEB9470E5280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A520A739-7D28-4AB5-B54D-174CCC9565CD}" type="pres">
      <dgm:prSet presAssocID="{93BFBBA4-A9BD-4689-B457-BEB9470E5280}" presName="level3hierChild" presStyleCnt="0"/>
      <dgm:spPr/>
    </dgm:pt>
    <dgm:pt modelId="{FCE7A54E-989E-4D33-B0B0-95A0C93D5E9C}" type="pres">
      <dgm:prSet presAssocID="{58E0806D-E35A-46C5-B233-27E21962C17F}" presName="conn2-1" presStyleLbl="parChTrans1D3" presStyleIdx="0" presStyleCnt="4"/>
      <dgm:spPr/>
      <dgm:t>
        <a:bodyPr/>
        <a:lstStyle/>
        <a:p>
          <a:endParaRPr lang="en-SG"/>
        </a:p>
      </dgm:t>
    </dgm:pt>
    <dgm:pt modelId="{022EC26C-905F-4A1C-854B-88B6E31A5017}" type="pres">
      <dgm:prSet presAssocID="{58E0806D-E35A-46C5-B233-27E21962C17F}" presName="connTx" presStyleLbl="parChTrans1D3" presStyleIdx="0" presStyleCnt="4"/>
      <dgm:spPr/>
      <dgm:t>
        <a:bodyPr/>
        <a:lstStyle/>
        <a:p>
          <a:endParaRPr lang="en-SG"/>
        </a:p>
      </dgm:t>
    </dgm:pt>
    <dgm:pt modelId="{62056E12-8574-49B0-ABC1-477F5886AF90}" type="pres">
      <dgm:prSet presAssocID="{37BDFC81-1CEF-4EDA-9CF5-1F37000F1C82}" presName="root2" presStyleCnt="0"/>
      <dgm:spPr/>
    </dgm:pt>
    <dgm:pt modelId="{52A5B920-B0CA-4B18-AC95-0D4AAFC360EC}" type="pres">
      <dgm:prSet presAssocID="{37BDFC81-1CEF-4EDA-9CF5-1F37000F1C82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C0022E24-CC30-4D16-9195-E9AA71E34B15}" type="pres">
      <dgm:prSet presAssocID="{37BDFC81-1CEF-4EDA-9CF5-1F37000F1C82}" presName="level3hierChild" presStyleCnt="0"/>
      <dgm:spPr/>
    </dgm:pt>
    <dgm:pt modelId="{DF0FE5A0-2E3B-4DE4-B703-4565A220F2FF}" type="pres">
      <dgm:prSet presAssocID="{FA7399A2-E2A2-4AEA-874D-5B8FBFE7D375}" presName="conn2-1" presStyleLbl="parChTrans1D3" presStyleIdx="1" presStyleCnt="4"/>
      <dgm:spPr/>
      <dgm:t>
        <a:bodyPr/>
        <a:lstStyle/>
        <a:p>
          <a:endParaRPr lang="en-SG"/>
        </a:p>
      </dgm:t>
    </dgm:pt>
    <dgm:pt modelId="{BB3667AA-E813-455B-A2D3-202A0DF633A0}" type="pres">
      <dgm:prSet presAssocID="{FA7399A2-E2A2-4AEA-874D-5B8FBFE7D375}" presName="connTx" presStyleLbl="parChTrans1D3" presStyleIdx="1" presStyleCnt="4"/>
      <dgm:spPr/>
      <dgm:t>
        <a:bodyPr/>
        <a:lstStyle/>
        <a:p>
          <a:endParaRPr lang="en-SG"/>
        </a:p>
      </dgm:t>
    </dgm:pt>
    <dgm:pt modelId="{ADAE3A0D-B45D-4082-9DDE-1078B8E6EB7E}" type="pres">
      <dgm:prSet presAssocID="{923A5424-A1C5-4B70-A53E-574D62144EDF}" presName="root2" presStyleCnt="0"/>
      <dgm:spPr/>
    </dgm:pt>
    <dgm:pt modelId="{F9D60C71-2044-4F50-A9C2-71ED85822EB8}" type="pres">
      <dgm:prSet presAssocID="{923A5424-A1C5-4B70-A53E-574D62144EDF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C6DA93DF-D748-4BAC-94C5-B207BD85A824}" type="pres">
      <dgm:prSet presAssocID="{923A5424-A1C5-4B70-A53E-574D62144EDF}" presName="level3hierChild" presStyleCnt="0"/>
      <dgm:spPr/>
    </dgm:pt>
    <dgm:pt modelId="{9944EF86-95C5-40AC-91BF-05ECBCFC045D}" type="pres">
      <dgm:prSet presAssocID="{A2300D10-45EF-40A0-9587-078040382292}" presName="conn2-1" presStyleLbl="parChTrans1D2" presStyleIdx="1" presStyleCnt="2"/>
      <dgm:spPr/>
      <dgm:t>
        <a:bodyPr/>
        <a:lstStyle/>
        <a:p>
          <a:endParaRPr lang="en-SG"/>
        </a:p>
      </dgm:t>
    </dgm:pt>
    <dgm:pt modelId="{E4B56FEB-BF19-46D6-B37F-D09ACDF70CD2}" type="pres">
      <dgm:prSet presAssocID="{A2300D10-45EF-40A0-9587-078040382292}" presName="connTx" presStyleLbl="parChTrans1D2" presStyleIdx="1" presStyleCnt="2"/>
      <dgm:spPr/>
      <dgm:t>
        <a:bodyPr/>
        <a:lstStyle/>
        <a:p>
          <a:endParaRPr lang="en-SG"/>
        </a:p>
      </dgm:t>
    </dgm:pt>
    <dgm:pt modelId="{12EDE2A1-9535-41C1-91E1-2096932C46DE}" type="pres">
      <dgm:prSet presAssocID="{E5B24A86-10F3-4BEC-84B0-825355CE13B1}" presName="root2" presStyleCnt="0"/>
      <dgm:spPr/>
    </dgm:pt>
    <dgm:pt modelId="{548686A2-BCE9-4F84-940D-722815502E14}" type="pres">
      <dgm:prSet presAssocID="{E5B24A86-10F3-4BEC-84B0-825355CE13B1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DBCF8EE9-4FE3-4B0A-844F-9010C230C9BC}" type="pres">
      <dgm:prSet presAssocID="{E5B24A86-10F3-4BEC-84B0-825355CE13B1}" presName="level3hierChild" presStyleCnt="0"/>
      <dgm:spPr/>
    </dgm:pt>
    <dgm:pt modelId="{36D383B0-28E5-4F68-B0CB-C09FBBD53266}" type="pres">
      <dgm:prSet presAssocID="{4D76B69D-314E-4C97-B9DF-D165A8FA90BA}" presName="conn2-1" presStyleLbl="parChTrans1D3" presStyleIdx="2" presStyleCnt="4"/>
      <dgm:spPr/>
      <dgm:t>
        <a:bodyPr/>
        <a:lstStyle/>
        <a:p>
          <a:endParaRPr lang="en-SG"/>
        </a:p>
      </dgm:t>
    </dgm:pt>
    <dgm:pt modelId="{43241732-B08D-4B67-8D96-C2D646F8993D}" type="pres">
      <dgm:prSet presAssocID="{4D76B69D-314E-4C97-B9DF-D165A8FA90BA}" presName="connTx" presStyleLbl="parChTrans1D3" presStyleIdx="2" presStyleCnt="4"/>
      <dgm:spPr/>
      <dgm:t>
        <a:bodyPr/>
        <a:lstStyle/>
        <a:p>
          <a:endParaRPr lang="en-SG"/>
        </a:p>
      </dgm:t>
    </dgm:pt>
    <dgm:pt modelId="{E032CF64-3D04-40DD-986D-C0072086C3C8}" type="pres">
      <dgm:prSet presAssocID="{CB4EBD75-9750-4063-BFC2-E6F2CF8526AD}" presName="root2" presStyleCnt="0"/>
      <dgm:spPr/>
    </dgm:pt>
    <dgm:pt modelId="{C18291E1-3647-42A5-AA30-3F58E0D200FF}" type="pres">
      <dgm:prSet presAssocID="{CB4EBD75-9750-4063-BFC2-E6F2CF8526AD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F175CAA2-7D3D-4ED3-BB38-22EBC5877559}" type="pres">
      <dgm:prSet presAssocID="{CB4EBD75-9750-4063-BFC2-E6F2CF8526AD}" presName="level3hierChild" presStyleCnt="0"/>
      <dgm:spPr/>
    </dgm:pt>
    <dgm:pt modelId="{91F00734-2353-48C5-8A06-0AEF396F8BB7}" type="pres">
      <dgm:prSet presAssocID="{3A961C87-8293-4DF6-BE79-303F50CB4B5E}" presName="conn2-1" presStyleLbl="parChTrans1D3" presStyleIdx="3" presStyleCnt="4"/>
      <dgm:spPr/>
      <dgm:t>
        <a:bodyPr/>
        <a:lstStyle/>
        <a:p>
          <a:endParaRPr lang="en-SG"/>
        </a:p>
      </dgm:t>
    </dgm:pt>
    <dgm:pt modelId="{0815E3CE-66A1-4797-967C-C0BAAEFAAF1C}" type="pres">
      <dgm:prSet presAssocID="{3A961C87-8293-4DF6-BE79-303F50CB4B5E}" presName="connTx" presStyleLbl="parChTrans1D3" presStyleIdx="3" presStyleCnt="4"/>
      <dgm:spPr/>
      <dgm:t>
        <a:bodyPr/>
        <a:lstStyle/>
        <a:p>
          <a:endParaRPr lang="en-SG"/>
        </a:p>
      </dgm:t>
    </dgm:pt>
    <dgm:pt modelId="{239A6EDB-2F37-4F01-9A25-DF7F0EB47FD2}" type="pres">
      <dgm:prSet presAssocID="{D25CD2CD-29DC-4057-93C0-C347B4B25D2C}" presName="root2" presStyleCnt="0"/>
      <dgm:spPr/>
    </dgm:pt>
    <dgm:pt modelId="{0C23E9DF-A2A1-44D1-86C5-2BACE997F0FB}" type="pres">
      <dgm:prSet presAssocID="{D25CD2CD-29DC-4057-93C0-C347B4B25D2C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SG"/>
        </a:p>
      </dgm:t>
    </dgm:pt>
    <dgm:pt modelId="{DA2CE89F-3CB4-4FCB-BA05-103ECB3EB333}" type="pres">
      <dgm:prSet presAssocID="{D25CD2CD-29DC-4057-93C0-C347B4B25D2C}" presName="level3hierChild" presStyleCnt="0"/>
      <dgm:spPr/>
    </dgm:pt>
  </dgm:ptLst>
  <dgm:cxnLst>
    <dgm:cxn modelId="{0177EDBA-E9DE-4AEA-903D-32D3CDFB6889}" srcId="{A6F1E5F7-2B4F-48D5-B5EA-290F01DC66FF}" destId="{B4562975-0187-485C-A516-39BED66BDD5B}" srcOrd="0" destOrd="0" parTransId="{7F63A88D-F91C-4ECF-ADA9-08219112B9EF}" sibTransId="{EE964259-531A-4966-942F-095736B26CB9}"/>
    <dgm:cxn modelId="{8BE9C941-B5FC-4E71-9ED4-DF22060B8B70}" type="presOf" srcId="{ACB80045-C027-4855-92CB-0158EE0DBAA3}" destId="{C31DFC11-30E2-40F8-BCFB-7945E2FF84C0}" srcOrd="0" destOrd="0" presId="urn:microsoft.com/office/officeart/2005/8/layout/hierarchy2"/>
    <dgm:cxn modelId="{64E1DEAD-F43E-48E0-B73F-746732507B75}" type="presOf" srcId="{4D76B69D-314E-4C97-B9DF-D165A8FA90BA}" destId="{36D383B0-28E5-4F68-B0CB-C09FBBD53266}" srcOrd="0" destOrd="0" presId="urn:microsoft.com/office/officeart/2005/8/layout/hierarchy2"/>
    <dgm:cxn modelId="{B5D6C1A5-6594-4E63-9E23-02B44D625ADC}" type="presOf" srcId="{4D76B69D-314E-4C97-B9DF-D165A8FA90BA}" destId="{43241732-B08D-4B67-8D96-C2D646F8993D}" srcOrd="1" destOrd="0" presId="urn:microsoft.com/office/officeart/2005/8/layout/hierarchy2"/>
    <dgm:cxn modelId="{D8907E5B-289D-4292-BC16-35138BA7498F}" type="presOf" srcId="{FA7399A2-E2A2-4AEA-874D-5B8FBFE7D375}" destId="{BB3667AA-E813-455B-A2D3-202A0DF633A0}" srcOrd="1" destOrd="0" presId="urn:microsoft.com/office/officeart/2005/8/layout/hierarchy2"/>
    <dgm:cxn modelId="{929970B7-087C-425E-B43C-D9FEEAF6CCE4}" type="presOf" srcId="{A6F1E5F7-2B4F-48D5-B5EA-290F01DC66FF}" destId="{AFBDB002-89E4-41BC-841A-0FCC3BD9F83E}" srcOrd="0" destOrd="0" presId="urn:microsoft.com/office/officeart/2005/8/layout/hierarchy2"/>
    <dgm:cxn modelId="{FB1E98C6-3D06-4A09-BE87-2E401C9B9052}" srcId="{E5B24A86-10F3-4BEC-84B0-825355CE13B1}" destId="{CB4EBD75-9750-4063-BFC2-E6F2CF8526AD}" srcOrd="0" destOrd="0" parTransId="{4D76B69D-314E-4C97-B9DF-D165A8FA90BA}" sibTransId="{13C0E5AB-F880-4F01-B65A-81909ADF111C}"/>
    <dgm:cxn modelId="{CC1456FF-2BB6-447E-8128-2025AF5E2A37}" type="presOf" srcId="{A2300D10-45EF-40A0-9587-078040382292}" destId="{E4B56FEB-BF19-46D6-B37F-D09ACDF70CD2}" srcOrd="1" destOrd="0" presId="urn:microsoft.com/office/officeart/2005/8/layout/hierarchy2"/>
    <dgm:cxn modelId="{87CD0795-B3E4-40D9-99ED-29A9C687ACA8}" type="presOf" srcId="{3A961C87-8293-4DF6-BE79-303F50CB4B5E}" destId="{0815E3CE-66A1-4797-967C-C0BAAEFAAF1C}" srcOrd="1" destOrd="0" presId="urn:microsoft.com/office/officeart/2005/8/layout/hierarchy2"/>
    <dgm:cxn modelId="{14AD4D04-D514-4D13-AE62-84C08B4F3343}" type="presOf" srcId="{E5B24A86-10F3-4BEC-84B0-825355CE13B1}" destId="{548686A2-BCE9-4F84-940D-722815502E14}" srcOrd="0" destOrd="0" presId="urn:microsoft.com/office/officeart/2005/8/layout/hierarchy2"/>
    <dgm:cxn modelId="{FDF885BC-6A1B-46BB-A349-551E4AF792F7}" type="presOf" srcId="{93BFBBA4-A9BD-4689-B457-BEB9470E5280}" destId="{3AFC023A-440B-4E79-9007-5BE7BC3754AB}" srcOrd="0" destOrd="0" presId="urn:microsoft.com/office/officeart/2005/8/layout/hierarchy2"/>
    <dgm:cxn modelId="{A556CCAB-C68F-4342-BD93-AF6EAA9FAFAC}" type="presOf" srcId="{3A961C87-8293-4DF6-BE79-303F50CB4B5E}" destId="{91F00734-2353-48C5-8A06-0AEF396F8BB7}" srcOrd="0" destOrd="0" presId="urn:microsoft.com/office/officeart/2005/8/layout/hierarchy2"/>
    <dgm:cxn modelId="{1E971A3B-7A43-44FD-ADB5-953F17501CBF}" type="presOf" srcId="{CB4EBD75-9750-4063-BFC2-E6F2CF8526AD}" destId="{C18291E1-3647-42A5-AA30-3F58E0D200FF}" srcOrd="0" destOrd="0" presId="urn:microsoft.com/office/officeart/2005/8/layout/hierarchy2"/>
    <dgm:cxn modelId="{6250F840-E4DF-4BB9-8645-624CA7E9BE4E}" srcId="{B4562975-0187-485C-A516-39BED66BDD5B}" destId="{E5B24A86-10F3-4BEC-84B0-825355CE13B1}" srcOrd="1" destOrd="0" parTransId="{A2300D10-45EF-40A0-9587-078040382292}" sibTransId="{FF7C6841-712B-4FCE-A737-3DA8F7B4CE51}"/>
    <dgm:cxn modelId="{6E941460-BB49-415A-ABA3-731F59C52D81}" type="presOf" srcId="{37BDFC81-1CEF-4EDA-9CF5-1F37000F1C82}" destId="{52A5B920-B0CA-4B18-AC95-0D4AAFC360EC}" srcOrd="0" destOrd="0" presId="urn:microsoft.com/office/officeart/2005/8/layout/hierarchy2"/>
    <dgm:cxn modelId="{CC23BD94-9DB4-46A1-8BF5-4E7196A6F6C8}" type="presOf" srcId="{FA7399A2-E2A2-4AEA-874D-5B8FBFE7D375}" destId="{DF0FE5A0-2E3B-4DE4-B703-4565A220F2FF}" srcOrd="0" destOrd="0" presId="urn:microsoft.com/office/officeart/2005/8/layout/hierarchy2"/>
    <dgm:cxn modelId="{4ECD6C41-3A5D-4693-AFE5-1761E24A65B3}" type="presOf" srcId="{D25CD2CD-29DC-4057-93C0-C347B4B25D2C}" destId="{0C23E9DF-A2A1-44D1-86C5-2BACE997F0FB}" srcOrd="0" destOrd="0" presId="urn:microsoft.com/office/officeart/2005/8/layout/hierarchy2"/>
    <dgm:cxn modelId="{5C3D6468-57ED-40F0-8A2B-A6F6A3B73680}" srcId="{E5B24A86-10F3-4BEC-84B0-825355CE13B1}" destId="{D25CD2CD-29DC-4057-93C0-C347B4B25D2C}" srcOrd="1" destOrd="0" parTransId="{3A961C87-8293-4DF6-BE79-303F50CB4B5E}" sibTransId="{4C56AF07-F203-49DA-B6BE-5955DE8EA719}"/>
    <dgm:cxn modelId="{C4D0B24D-E480-43BF-9D13-42BB31D3B5B6}" srcId="{93BFBBA4-A9BD-4689-B457-BEB9470E5280}" destId="{37BDFC81-1CEF-4EDA-9CF5-1F37000F1C82}" srcOrd="0" destOrd="0" parTransId="{58E0806D-E35A-46C5-B233-27E21962C17F}" sibTransId="{5265D9DF-A5CE-4AC9-AAF6-B112977962D0}"/>
    <dgm:cxn modelId="{16E9A04D-39AE-4CFD-AB10-86350C50C9B6}" srcId="{B4562975-0187-485C-A516-39BED66BDD5B}" destId="{93BFBBA4-A9BD-4689-B457-BEB9470E5280}" srcOrd="0" destOrd="0" parTransId="{ACB80045-C027-4855-92CB-0158EE0DBAA3}" sibTransId="{59600DCA-F27A-4701-B077-5B011EF07981}"/>
    <dgm:cxn modelId="{B7D480CA-AB33-4447-8093-9F0C6EE71213}" type="presOf" srcId="{A2300D10-45EF-40A0-9587-078040382292}" destId="{9944EF86-95C5-40AC-91BF-05ECBCFC045D}" srcOrd="0" destOrd="0" presId="urn:microsoft.com/office/officeart/2005/8/layout/hierarchy2"/>
    <dgm:cxn modelId="{49314750-4632-45EA-95FE-0FDE4FFEF046}" type="presOf" srcId="{ACB80045-C027-4855-92CB-0158EE0DBAA3}" destId="{1C484C13-CFF8-4169-864B-C256B6022107}" srcOrd="1" destOrd="0" presId="urn:microsoft.com/office/officeart/2005/8/layout/hierarchy2"/>
    <dgm:cxn modelId="{D8E82F54-7D16-43C1-B0CB-D97FF6B9A273}" srcId="{93BFBBA4-A9BD-4689-B457-BEB9470E5280}" destId="{923A5424-A1C5-4B70-A53E-574D62144EDF}" srcOrd="1" destOrd="0" parTransId="{FA7399A2-E2A2-4AEA-874D-5B8FBFE7D375}" sibTransId="{98F7704B-34F0-42B7-BA55-D344F59894E9}"/>
    <dgm:cxn modelId="{953FCCD3-2BF9-4459-9D04-C29324F5403A}" type="presOf" srcId="{B4562975-0187-485C-A516-39BED66BDD5B}" destId="{E5EC315C-A6BE-4BC0-A5E0-61193A8F03BA}" srcOrd="0" destOrd="0" presId="urn:microsoft.com/office/officeart/2005/8/layout/hierarchy2"/>
    <dgm:cxn modelId="{8F5B0368-D265-488B-9B29-2C88D717A4DE}" type="presOf" srcId="{58E0806D-E35A-46C5-B233-27E21962C17F}" destId="{022EC26C-905F-4A1C-854B-88B6E31A5017}" srcOrd="1" destOrd="0" presId="urn:microsoft.com/office/officeart/2005/8/layout/hierarchy2"/>
    <dgm:cxn modelId="{35E68DFB-2686-4F33-8AA8-A67284BD7906}" type="presOf" srcId="{58E0806D-E35A-46C5-B233-27E21962C17F}" destId="{FCE7A54E-989E-4D33-B0B0-95A0C93D5E9C}" srcOrd="0" destOrd="0" presId="urn:microsoft.com/office/officeart/2005/8/layout/hierarchy2"/>
    <dgm:cxn modelId="{222B48C4-AB75-4F2D-94C8-4E730B5C383D}" type="presOf" srcId="{923A5424-A1C5-4B70-A53E-574D62144EDF}" destId="{F9D60C71-2044-4F50-A9C2-71ED85822EB8}" srcOrd="0" destOrd="0" presId="urn:microsoft.com/office/officeart/2005/8/layout/hierarchy2"/>
    <dgm:cxn modelId="{9CBFBCDD-E98D-4137-80E2-48CF6AEF534A}" type="presParOf" srcId="{AFBDB002-89E4-41BC-841A-0FCC3BD9F83E}" destId="{13DFDD9C-6B55-4E19-8CF6-1C13B2699BEF}" srcOrd="0" destOrd="0" presId="urn:microsoft.com/office/officeart/2005/8/layout/hierarchy2"/>
    <dgm:cxn modelId="{59B90357-ED32-48FD-90C6-9A20978F1A9C}" type="presParOf" srcId="{13DFDD9C-6B55-4E19-8CF6-1C13B2699BEF}" destId="{E5EC315C-A6BE-4BC0-A5E0-61193A8F03BA}" srcOrd="0" destOrd="0" presId="urn:microsoft.com/office/officeart/2005/8/layout/hierarchy2"/>
    <dgm:cxn modelId="{20DA43DD-B360-4234-8529-E2F31A8BD911}" type="presParOf" srcId="{13DFDD9C-6B55-4E19-8CF6-1C13B2699BEF}" destId="{B367281C-9F57-4217-B55D-B8C2CA15F05B}" srcOrd="1" destOrd="0" presId="urn:microsoft.com/office/officeart/2005/8/layout/hierarchy2"/>
    <dgm:cxn modelId="{02B44BA0-86A4-44A6-9B7B-D1D0C3F71E96}" type="presParOf" srcId="{B367281C-9F57-4217-B55D-B8C2CA15F05B}" destId="{C31DFC11-30E2-40F8-BCFB-7945E2FF84C0}" srcOrd="0" destOrd="0" presId="urn:microsoft.com/office/officeart/2005/8/layout/hierarchy2"/>
    <dgm:cxn modelId="{DAD260CE-17B3-4795-B45A-EF5D185DA4C7}" type="presParOf" srcId="{C31DFC11-30E2-40F8-BCFB-7945E2FF84C0}" destId="{1C484C13-CFF8-4169-864B-C256B6022107}" srcOrd="0" destOrd="0" presId="urn:microsoft.com/office/officeart/2005/8/layout/hierarchy2"/>
    <dgm:cxn modelId="{A7B96C6D-7413-41B7-9E0D-330DDCF75860}" type="presParOf" srcId="{B367281C-9F57-4217-B55D-B8C2CA15F05B}" destId="{DC9E4551-3737-47F4-83B0-0AB706BD2E8D}" srcOrd="1" destOrd="0" presId="urn:microsoft.com/office/officeart/2005/8/layout/hierarchy2"/>
    <dgm:cxn modelId="{C15B2C7E-D84D-4A29-839C-AC4F9FE52079}" type="presParOf" srcId="{DC9E4551-3737-47F4-83B0-0AB706BD2E8D}" destId="{3AFC023A-440B-4E79-9007-5BE7BC3754AB}" srcOrd="0" destOrd="0" presId="urn:microsoft.com/office/officeart/2005/8/layout/hierarchy2"/>
    <dgm:cxn modelId="{6021C1F8-72DD-4684-B690-0C346796E4BC}" type="presParOf" srcId="{DC9E4551-3737-47F4-83B0-0AB706BD2E8D}" destId="{A520A739-7D28-4AB5-B54D-174CCC9565CD}" srcOrd="1" destOrd="0" presId="urn:microsoft.com/office/officeart/2005/8/layout/hierarchy2"/>
    <dgm:cxn modelId="{14A5FB6C-4EBA-4F30-B415-3E2186C8254C}" type="presParOf" srcId="{A520A739-7D28-4AB5-B54D-174CCC9565CD}" destId="{FCE7A54E-989E-4D33-B0B0-95A0C93D5E9C}" srcOrd="0" destOrd="0" presId="urn:microsoft.com/office/officeart/2005/8/layout/hierarchy2"/>
    <dgm:cxn modelId="{D1F6F4EF-C2C7-41CB-8B5D-DFA6EB33B07E}" type="presParOf" srcId="{FCE7A54E-989E-4D33-B0B0-95A0C93D5E9C}" destId="{022EC26C-905F-4A1C-854B-88B6E31A5017}" srcOrd="0" destOrd="0" presId="urn:microsoft.com/office/officeart/2005/8/layout/hierarchy2"/>
    <dgm:cxn modelId="{92ACA37C-F22A-4A57-9979-5D6D8F2B87FD}" type="presParOf" srcId="{A520A739-7D28-4AB5-B54D-174CCC9565CD}" destId="{62056E12-8574-49B0-ABC1-477F5886AF90}" srcOrd="1" destOrd="0" presId="urn:microsoft.com/office/officeart/2005/8/layout/hierarchy2"/>
    <dgm:cxn modelId="{7988C2ED-C35F-4785-AB5E-649E79F35A13}" type="presParOf" srcId="{62056E12-8574-49B0-ABC1-477F5886AF90}" destId="{52A5B920-B0CA-4B18-AC95-0D4AAFC360EC}" srcOrd="0" destOrd="0" presId="urn:microsoft.com/office/officeart/2005/8/layout/hierarchy2"/>
    <dgm:cxn modelId="{A8857BEC-BF0B-42AA-B3E4-33F7F057556C}" type="presParOf" srcId="{62056E12-8574-49B0-ABC1-477F5886AF90}" destId="{C0022E24-CC30-4D16-9195-E9AA71E34B15}" srcOrd="1" destOrd="0" presId="urn:microsoft.com/office/officeart/2005/8/layout/hierarchy2"/>
    <dgm:cxn modelId="{A58B5091-4789-4F96-B551-18361815F96A}" type="presParOf" srcId="{A520A739-7D28-4AB5-B54D-174CCC9565CD}" destId="{DF0FE5A0-2E3B-4DE4-B703-4565A220F2FF}" srcOrd="2" destOrd="0" presId="urn:microsoft.com/office/officeart/2005/8/layout/hierarchy2"/>
    <dgm:cxn modelId="{6C8E73C5-4EF3-4E0C-B4D8-13E451737CB0}" type="presParOf" srcId="{DF0FE5A0-2E3B-4DE4-B703-4565A220F2FF}" destId="{BB3667AA-E813-455B-A2D3-202A0DF633A0}" srcOrd="0" destOrd="0" presId="urn:microsoft.com/office/officeart/2005/8/layout/hierarchy2"/>
    <dgm:cxn modelId="{51A822AC-38F6-4DF4-9D7B-25D1194A6B26}" type="presParOf" srcId="{A520A739-7D28-4AB5-B54D-174CCC9565CD}" destId="{ADAE3A0D-B45D-4082-9DDE-1078B8E6EB7E}" srcOrd="3" destOrd="0" presId="urn:microsoft.com/office/officeart/2005/8/layout/hierarchy2"/>
    <dgm:cxn modelId="{6ACA7595-815C-4E3E-8EFC-486E99195CD4}" type="presParOf" srcId="{ADAE3A0D-B45D-4082-9DDE-1078B8E6EB7E}" destId="{F9D60C71-2044-4F50-A9C2-71ED85822EB8}" srcOrd="0" destOrd="0" presId="urn:microsoft.com/office/officeart/2005/8/layout/hierarchy2"/>
    <dgm:cxn modelId="{17E230BA-19B5-49CF-B8D6-6023AA5937CD}" type="presParOf" srcId="{ADAE3A0D-B45D-4082-9DDE-1078B8E6EB7E}" destId="{C6DA93DF-D748-4BAC-94C5-B207BD85A824}" srcOrd="1" destOrd="0" presId="urn:microsoft.com/office/officeart/2005/8/layout/hierarchy2"/>
    <dgm:cxn modelId="{77A8E3E5-7779-493A-9A14-C2BA33C2B527}" type="presParOf" srcId="{B367281C-9F57-4217-B55D-B8C2CA15F05B}" destId="{9944EF86-95C5-40AC-91BF-05ECBCFC045D}" srcOrd="2" destOrd="0" presId="urn:microsoft.com/office/officeart/2005/8/layout/hierarchy2"/>
    <dgm:cxn modelId="{D574686E-15B2-4E3F-854F-06DA6A41D49E}" type="presParOf" srcId="{9944EF86-95C5-40AC-91BF-05ECBCFC045D}" destId="{E4B56FEB-BF19-46D6-B37F-D09ACDF70CD2}" srcOrd="0" destOrd="0" presId="urn:microsoft.com/office/officeart/2005/8/layout/hierarchy2"/>
    <dgm:cxn modelId="{5140FC05-4F11-423B-8F8D-D64C0A93133D}" type="presParOf" srcId="{B367281C-9F57-4217-B55D-B8C2CA15F05B}" destId="{12EDE2A1-9535-41C1-91E1-2096932C46DE}" srcOrd="3" destOrd="0" presId="urn:microsoft.com/office/officeart/2005/8/layout/hierarchy2"/>
    <dgm:cxn modelId="{78FE3C5C-E365-4074-AC92-14AEBAE47653}" type="presParOf" srcId="{12EDE2A1-9535-41C1-91E1-2096932C46DE}" destId="{548686A2-BCE9-4F84-940D-722815502E14}" srcOrd="0" destOrd="0" presId="urn:microsoft.com/office/officeart/2005/8/layout/hierarchy2"/>
    <dgm:cxn modelId="{654A0A1D-9B7B-4D6D-91BB-78FD7224A900}" type="presParOf" srcId="{12EDE2A1-9535-41C1-91E1-2096932C46DE}" destId="{DBCF8EE9-4FE3-4B0A-844F-9010C230C9BC}" srcOrd="1" destOrd="0" presId="urn:microsoft.com/office/officeart/2005/8/layout/hierarchy2"/>
    <dgm:cxn modelId="{47A645B4-61BB-427C-92EA-C29AF4B21212}" type="presParOf" srcId="{DBCF8EE9-4FE3-4B0A-844F-9010C230C9BC}" destId="{36D383B0-28E5-4F68-B0CB-C09FBBD53266}" srcOrd="0" destOrd="0" presId="urn:microsoft.com/office/officeart/2005/8/layout/hierarchy2"/>
    <dgm:cxn modelId="{B4350295-7B6D-4882-B176-6E3D8505BAC3}" type="presParOf" srcId="{36D383B0-28E5-4F68-B0CB-C09FBBD53266}" destId="{43241732-B08D-4B67-8D96-C2D646F8993D}" srcOrd="0" destOrd="0" presId="urn:microsoft.com/office/officeart/2005/8/layout/hierarchy2"/>
    <dgm:cxn modelId="{A31EB3A2-5DF4-4D50-9582-91AC393969C2}" type="presParOf" srcId="{DBCF8EE9-4FE3-4B0A-844F-9010C230C9BC}" destId="{E032CF64-3D04-40DD-986D-C0072086C3C8}" srcOrd="1" destOrd="0" presId="urn:microsoft.com/office/officeart/2005/8/layout/hierarchy2"/>
    <dgm:cxn modelId="{01AB4CE2-52EA-4921-99FF-FCAA66AEE2C8}" type="presParOf" srcId="{E032CF64-3D04-40DD-986D-C0072086C3C8}" destId="{C18291E1-3647-42A5-AA30-3F58E0D200FF}" srcOrd="0" destOrd="0" presId="urn:microsoft.com/office/officeart/2005/8/layout/hierarchy2"/>
    <dgm:cxn modelId="{CBEF3114-A533-43C6-A462-1CCC13D1F266}" type="presParOf" srcId="{E032CF64-3D04-40DD-986D-C0072086C3C8}" destId="{F175CAA2-7D3D-4ED3-BB38-22EBC5877559}" srcOrd="1" destOrd="0" presId="urn:microsoft.com/office/officeart/2005/8/layout/hierarchy2"/>
    <dgm:cxn modelId="{E1E2B767-2F46-40C9-AB4F-D639180B4CE8}" type="presParOf" srcId="{DBCF8EE9-4FE3-4B0A-844F-9010C230C9BC}" destId="{91F00734-2353-48C5-8A06-0AEF396F8BB7}" srcOrd="2" destOrd="0" presId="urn:microsoft.com/office/officeart/2005/8/layout/hierarchy2"/>
    <dgm:cxn modelId="{66193938-80BE-4306-9600-B8B127A859E2}" type="presParOf" srcId="{91F00734-2353-48C5-8A06-0AEF396F8BB7}" destId="{0815E3CE-66A1-4797-967C-C0BAAEFAAF1C}" srcOrd="0" destOrd="0" presId="urn:microsoft.com/office/officeart/2005/8/layout/hierarchy2"/>
    <dgm:cxn modelId="{5F47D9B2-B087-4F19-B174-6AEAF5789AA7}" type="presParOf" srcId="{DBCF8EE9-4FE3-4B0A-844F-9010C230C9BC}" destId="{239A6EDB-2F37-4F01-9A25-DF7F0EB47FD2}" srcOrd="3" destOrd="0" presId="urn:microsoft.com/office/officeart/2005/8/layout/hierarchy2"/>
    <dgm:cxn modelId="{626B6DF4-3E6F-4EE5-8771-15797F85CA07}" type="presParOf" srcId="{239A6EDB-2F37-4F01-9A25-DF7F0EB47FD2}" destId="{0C23E9DF-A2A1-44D1-86C5-2BACE997F0FB}" srcOrd="0" destOrd="0" presId="urn:microsoft.com/office/officeart/2005/8/layout/hierarchy2"/>
    <dgm:cxn modelId="{3F22CB2C-34FA-46F1-B5E0-065229A18E1F}" type="presParOf" srcId="{239A6EDB-2F37-4F01-9A25-DF7F0EB47FD2}" destId="{DA2CE89F-3CB4-4FCB-BA05-103ECB3EB33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EC315C-A6BE-4BC0-A5E0-61193A8F03BA}">
      <dsp:nvSpPr>
        <dsp:cNvPr id="0" name=""/>
        <dsp:cNvSpPr/>
      </dsp:nvSpPr>
      <dsp:spPr>
        <a:xfrm>
          <a:off x="2619" y="1505579"/>
          <a:ext cx="1066019" cy="533009"/>
        </a:xfrm>
        <a:prstGeom prst="roundRect">
          <a:avLst>
            <a:gd name="adj" fmla="val 10000"/>
          </a:avLst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Types of Sports</a:t>
          </a:r>
          <a:endParaRPr lang="en-SG" sz="1700" kern="1200" dirty="0"/>
        </a:p>
      </dsp:txBody>
      <dsp:txXfrm>
        <a:off x="18230" y="1521190"/>
        <a:ext cx="1034797" cy="501787"/>
      </dsp:txXfrm>
    </dsp:sp>
    <dsp:sp modelId="{C31DFC11-30E2-40F8-BCFB-7945E2FF84C0}">
      <dsp:nvSpPr>
        <dsp:cNvPr id="0" name=""/>
        <dsp:cNvSpPr/>
      </dsp:nvSpPr>
      <dsp:spPr>
        <a:xfrm rot="18289469">
          <a:off x="908497" y="1452068"/>
          <a:ext cx="746689" cy="27070"/>
        </a:xfrm>
        <a:custGeom>
          <a:avLst/>
          <a:gdLst/>
          <a:ahLst/>
          <a:cxnLst/>
          <a:rect l="0" t="0" r="0" b="0"/>
          <a:pathLst>
            <a:path>
              <a:moveTo>
                <a:pt x="0" y="13535"/>
              </a:moveTo>
              <a:lnTo>
                <a:pt x="746689" y="135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SG" sz="500" kern="1200"/>
        </a:p>
      </dsp:txBody>
      <dsp:txXfrm>
        <a:off x="1263175" y="1446936"/>
        <a:ext cx="37334" cy="37334"/>
      </dsp:txXfrm>
    </dsp:sp>
    <dsp:sp modelId="{3AFC023A-440B-4E79-9007-5BE7BC3754AB}">
      <dsp:nvSpPr>
        <dsp:cNvPr id="0" name=""/>
        <dsp:cNvSpPr/>
      </dsp:nvSpPr>
      <dsp:spPr>
        <a:xfrm>
          <a:off x="1495046" y="892618"/>
          <a:ext cx="1066019" cy="533009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Contact</a:t>
          </a:r>
          <a:endParaRPr lang="en-SG" sz="1700" kern="1200" dirty="0"/>
        </a:p>
      </dsp:txBody>
      <dsp:txXfrm>
        <a:off x="1510657" y="908229"/>
        <a:ext cx="1034797" cy="501787"/>
      </dsp:txXfrm>
    </dsp:sp>
    <dsp:sp modelId="{FCE7A54E-989E-4D33-B0B0-95A0C93D5E9C}">
      <dsp:nvSpPr>
        <dsp:cNvPr id="0" name=""/>
        <dsp:cNvSpPr/>
      </dsp:nvSpPr>
      <dsp:spPr>
        <a:xfrm rot="19457599">
          <a:off x="2511708" y="992347"/>
          <a:ext cx="525122" cy="27070"/>
        </a:xfrm>
        <a:custGeom>
          <a:avLst/>
          <a:gdLst/>
          <a:ahLst/>
          <a:cxnLst/>
          <a:rect l="0" t="0" r="0" b="0"/>
          <a:pathLst>
            <a:path>
              <a:moveTo>
                <a:pt x="0" y="13535"/>
              </a:moveTo>
              <a:lnTo>
                <a:pt x="525122" y="13535"/>
              </a:lnTo>
            </a:path>
          </a:pathLst>
        </a:custGeom>
        <a:noFill/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SG" sz="500" kern="1200"/>
        </a:p>
      </dsp:txBody>
      <dsp:txXfrm>
        <a:off x="2761141" y="992754"/>
        <a:ext cx="26256" cy="26256"/>
      </dsp:txXfrm>
    </dsp:sp>
    <dsp:sp modelId="{52A5B920-B0CA-4B18-AC95-0D4AAFC360EC}">
      <dsp:nvSpPr>
        <dsp:cNvPr id="0" name=""/>
        <dsp:cNvSpPr/>
      </dsp:nvSpPr>
      <dsp:spPr>
        <a:xfrm>
          <a:off x="2987473" y="586137"/>
          <a:ext cx="1066019" cy="533009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Soccer</a:t>
          </a:r>
          <a:endParaRPr lang="en-SG" sz="1700" kern="1200" dirty="0"/>
        </a:p>
      </dsp:txBody>
      <dsp:txXfrm>
        <a:off x="3003084" y="601748"/>
        <a:ext cx="1034797" cy="501787"/>
      </dsp:txXfrm>
    </dsp:sp>
    <dsp:sp modelId="{DF0FE5A0-2E3B-4DE4-B703-4565A220F2FF}">
      <dsp:nvSpPr>
        <dsp:cNvPr id="0" name=""/>
        <dsp:cNvSpPr/>
      </dsp:nvSpPr>
      <dsp:spPr>
        <a:xfrm rot="2142401">
          <a:off x="2511708" y="1298828"/>
          <a:ext cx="525122" cy="27070"/>
        </a:xfrm>
        <a:custGeom>
          <a:avLst/>
          <a:gdLst/>
          <a:ahLst/>
          <a:cxnLst/>
          <a:rect l="0" t="0" r="0" b="0"/>
          <a:pathLst>
            <a:path>
              <a:moveTo>
                <a:pt x="0" y="13535"/>
              </a:moveTo>
              <a:lnTo>
                <a:pt x="525122" y="13535"/>
              </a:lnTo>
            </a:path>
          </a:pathLst>
        </a:custGeom>
        <a:noFill/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SG" sz="500" kern="1200"/>
        </a:p>
      </dsp:txBody>
      <dsp:txXfrm>
        <a:off x="2761141" y="1299235"/>
        <a:ext cx="26256" cy="26256"/>
      </dsp:txXfrm>
    </dsp:sp>
    <dsp:sp modelId="{F9D60C71-2044-4F50-A9C2-71ED85822EB8}">
      <dsp:nvSpPr>
        <dsp:cNvPr id="0" name=""/>
        <dsp:cNvSpPr/>
      </dsp:nvSpPr>
      <dsp:spPr>
        <a:xfrm>
          <a:off x="2987473" y="1199098"/>
          <a:ext cx="1066019" cy="533009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Basketball</a:t>
          </a:r>
          <a:endParaRPr lang="en-SG" sz="1700" kern="1200" dirty="0"/>
        </a:p>
      </dsp:txBody>
      <dsp:txXfrm>
        <a:off x="3003084" y="1214709"/>
        <a:ext cx="1034797" cy="501787"/>
      </dsp:txXfrm>
    </dsp:sp>
    <dsp:sp modelId="{9944EF86-95C5-40AC-91BF-05ECBCFC045D}">
      <dsp:nvSpPr>
        <dsp:cNvPr id="0" name=""/>
        <dsp:cNvSpPr/>
      </dsp:nvSpPr>
      <dsp:spPr>
        <a:xfrm rot="3310531">
          <a:off x="908497" y="2065029"/>
          <a:ext cx="746689" cy="27070"/>
        </a:xfrm>
        <a:custGeom>
          <a:avLst/>
          <a:gdLst/>
          <a:ahLst/>
          <a:cxnLst/>
          <a:rect l="0" t="0" r="0" b="0"/>
          <a:pathLst>
            <a:path>
              <a:moveTo>
                <a:pt x="0" y="13535"/>
              </a:moveTo>
              <a:lnTo>
                <a:pt x="746689" y="1353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SG" sz="500" kern="1200"/>
        </a:p>
      </dsp:txBody>
      <dsp:txXfrm>
        <a:off x="1263175" y="2059897"/>
        <a:ext cx="37334" cy="37334"/>
      </dsp:txXfrm>
    </dsp:sp>
    <dsp:sp modelId="{548686A2-BCE9-4F84-940D-722815502E14}">
      <dsp:nvSpPr>
        <dsp:cNvPr id="0" name=""/>
        <dsp:cNvSpPr/>
      </dsp:nvSpPr>
      <dsp:spPr>
        <a:xfrm>
          <a:off x="1495046" y="2118540"/>
          <a:ext cx="1066019" cy="533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Non-Contact</a:t>
          </a:r>
          <a:endParaRPr lang="en-SG" sz="1700" kern="1200" dirty="0"/>
        </a:p>
      </dsp:txBody>
      <dsp:txXfrm>
        <a:off x="1510657" y="2134151"/>
        <a:ext cx="1034797" cy="501787"/>
      </dsp:txXfrm>
    </dsp:sp>
    <dsp:sp modelId="{36D383B0-28E5-4F68-B0CB-C09FBBD53266}">
      <dsp:nvSpPr>
        <dsp:cNvPr id="0" name=""/>
        <dsp:cNvSpPr/>
      </dsp:nvSpPr>
      <dsp:spPr>
        <a:xfrm rot="19457599">
          <a:off x="2511708" y="2218269"/>
          <a:ext cx="525122" cy="27070"/>
        </a:xfrm>
        <a:custGeom>
          <a:avLst/>
          <a:gdLst/>
          <a:ahLst/>
          <a:cxnLst/>
          <a:rect l="0" t="0" r="0" b="0"/>
          <a:pathLst>
            <a:path>
              <a:moveTo>
                <a:pt x="0" y="13535"/>
              </a:moveTo>
              <a:lnTo>
                <a:pt x="525122" y="13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SG" sz="500" kern="1200"/>
        </a:p>
      </dsp:txBody>
      <dsp:txXfrm>
        <a:off x="2761141" y="2218676"/>
        <a:ext cx="26256" cy="26256"/>
      </dsp:txXfrm>
    </dsp:sp>
    <dsp:sp modelId="{C18291E1-3647-42A5-AA30-3F58E0D200FF}">
      <dsp:nvSpPr>
        <dsp:cNvPr id="0" name=""/>
        <dsp:cNvSpPr/>
      </dsp:nvSpPr>
      <dsp:spPr>
        <a:xfrm>
          <a:off x="2987473" y="1812059"/>
          <a:ext cx="1066019" cy="533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Table Tennis</a:t>
          </a:r>
          <a:endParaRPr lang="en-SG" sz="1700" kern="1200" dirty="0"/>
        </a:p>
      </dsp:txBody>
      <dsp:txXfrm>
        <a:off x="3003084" y="1827670"/>
        <a:ext cx="1034797" cy="501787"/>
      </dsp:txXfrm>
    </dsp:sp>
    <dsp:sp modelId="{91F00734-2353-48C5-8A06-0AEF396F8BB7}">
      <dsp:nvSpPr>
        <dsp:cNvPr id="0" name=""/>
        <dsp:cNvSpPr/>
      </dsp:nvSpPr>
      <dsp:spPr>
        <a:xfrm rot="2142401">
          <a:off x="2511708" y="2524750"/>
          <a:ext cx="525122" cy="27070"/>
        </a:xfrm>
        <a:custGeom>
          <a:avLst/>
          <a:gdLst/>
          <a:ahLst/>
          <a:cxnLst/>
          <a:rect l="0" t="0" r="0" b="0"/>
          <a:pathLst>
            <a:path>
              <a:moveTo>
                <a:pt x="0" y="13535"/>
              </a:moveTo>
              <a:lnTo>
                <a:pt x="525122" y="13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SG" sz="500" kern="1200"/>
        </a:p>
      </dsp:txBody>
      <dsp:txXfrm>
        <a:off x="2761141" y="2525157"/>
        <a:ext cx="26256" cy="26256"/>
      </dsp:txXfrm>
    </dsp:sp>
    <dsp:sp modelId="{0C23E9DF-A2A1-44D1-86C5-2BACE997F0FB}">
      <dsp:nvSpPr>
        <dsp:cNvPr id="0" name=""/>
        <dsp:cNvSpPr/>
      </dsp:nvSpPr>
      <dsp:spPr>
        <a:xfrm>
          <a:off x="2987473" y="2425020"/>
          <a:ext cx="1066019" cy="533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Darts</a:t>
          </a:r>
          <a:endParaRPr lang="en-SG" sz="1700" kern="1200" dirty="0"/>
        </a:p>
      </dsp:txBody>
      <dsp:txXfrm>
        <a:off x="3003084" y="2440631"/>
        <a:ext cx="1034797" cy="501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29B4-2437-405B-839D-8E63A9408112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0CFE-F95B-464C-8216-4329B037207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959748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29B4-2437-405B-839D-8E63A9408112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0CFE-F95B-464C-8216-4329B037207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0097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29B4-2437-405B-839D-8E63A9408112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0CFE-F95B-464C-8216-4329B037207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64712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29B4-2437-405B-839D-8E63A9408112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0CFE-F95B-464C-8216-4329B037207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44275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29B4-2437-405B-839D-8E63A9408112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0CFE-F95B-464C-8216-4329B037207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11975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29B4-2437-405B-839D-8E63A9408112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0CFE-F95B-464C-8216-4329B037207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95134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29B4-2437-405B-839D-8E63A9408112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0CFE-F95B-464C-8216-4329B037207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97752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29B4-2437-405B-839D-8E63A9408112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0CFE-F95B-464C-8216-4329B037207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95459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29B4-2437-405B-839D-8E63A9408112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0CFE-F95B-464C-8216-4329B037207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80775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29B4-2437-405B-839D-8E63A9408112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0CFE-F95B-464C-8216-4329B037207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95214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929B4-2437-405B-839D-8E63A9408112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0CFE-F95B-464C-8216-4329B0372073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6990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929B4-2437-405B-839D-8E63A9408112}" type="datetimeFigureOut">
              <a:rPr lang="en-SG" smtClean="0"/>
              <a:t>16/12/2015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B0CFE-F95B-464C-8216-4329B0372073}" type="slidenum">
              <a:rPr lang="en-SG" smtClean="0"/>
              <a:t>‹#›</a:t>
            </a:fld>
            <a:endParaRPr lang="en-SG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8C14F29-5060-4830-A216-B31A92D650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Action Button: Forward or Next 7">
            <a:hlinkClick r:id="" action="ppaction://hlinkshowjump?jump=nextslide" highlightClick="1"/>
          </p:cNvPr>
          <p:cNvSpPr/>
          <p:nvPr userDrawn="1"/>
        </p:nvSpPr>
        <p:spPr>
          <a:xfrm>
            <a:off x="8323384" y="6525344"/>
            <a:ext cx="288032" cy="21602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9" name="Action Button: Back or Previous 8">
            <a:hlinkClick r:id="" action="ppaction://hlinkshowjump?jump=previousslide" highlightClick="1"/>
          </p:cNvPr>
          <p:cNvSpPr/>
          <p:nvPr userDrawn="1"/>
        </p:nvSpPr>
        <p:spPr>
          <a:xfrm>
            <a:off x="7596336" y="6525344"/>
            <a:ext cx="288032" cy="21602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0" name="Action Button: Beginning 9">
            <a:hlinkClick r:id="" action="ppaction://hlinkshowjump?jump=firstslide" highlightClick="1"/>
          </p:cNvPr>
          <p:cNvSpPr/>
          <p:nvPr userDrawn="1"/>
        </p:nvSpPr>
        <p:spPr>
          <a:xfrm>
            <a:off x="7164288" y="6525344"/>
            <a:ext cx="360040" cy="216024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Action Button: End 10">
            <a:hlinkClick r:id="" action="ppaction://hlinkshowjump?jump=lastslide" highlightClick="1"/>
          </p:cNvPr>
          <p:cNvSpPr/>
          <p:nvPr userDrawn="1"/>
        </p:nvSpPr>
        <p:spPr>
          <a:xfrm>
            <a:off x="8690538" y="6525344"/>
            <a:ext cx="288032" cy="216024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2" name="Action Button: Home 11">
            <a:hlinkClick r:id="rId13" action="ppaction://hlinksldjump" highlightClick="1"/>
          </p:cNvPr>
          <p:cNvSpPr/>
          <p:nvPr userDrawn="1"/>
        </p:nvSpPr>
        <p:spPr>
          <a:xfrm>
            <a:off x="7964070" y="6525344"/>
            <a:ext cx="288032" cy="21602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35601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Rugby_league" TargetMode="External"/><Relationship Id="rId2" Type="http://schemas.openxmlformats.org/officeDocument/2006/relationships/hyperlink" Target="https://en.wikipedia.org/wiki/Martial_art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Tackle_(football_move)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Types of Sports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06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41148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SG" sz="1600" dirty="0"/>
          </a:p>
          <a:p>
            <a:pPr marL="0" indent="0">
              <a:buNone/>
            </a:pPr>
            <a:r>
              <a:rPr lang="en-SG" sz="1600" dirty="0"/>
              <a:t>This is a module to teach you </a:t>
            </a:r>
            <a:r>
              <a:rPr lang="en-SG" sz="1600" dirty="0" smtClean="0"/>
              <a:t>about </a:t>
            </a:r>
            <a:r>
              <a:rPr lang="en-SG" sz="1600" dirty="0"/>
              <a:t>the </a:t>
            </a:r>
            <a:r>
              <a:rPr lang="en-SG" sz="1600" dirty="0" smtClean="0"/>
              <a:t>different types </a:t>
            </a:r>
            <a:r>
              <a:rPr lang="en-SG" sz="1600" dirty="0"/>
              <a:t>of </a:t>
            </a:r>
            <a:r>
              <a:rPr lang="en-SG" sz="1600" dirty="0" smtClean="0"/>
              <a:t>sports</a:t>
            </a:r>
            <a:endParaRPr lang="en-SG" sz="1600" dirty="0"/>
          </a:p>
          <a:p>
            <a:pPr marL="0" indent="0">
              <a:buNone/>
            </a:pPr>
            <a:endParaRPr lang="en-SG" sz="1600" dirty="0"/>
          </a:p>
          <a:p>
            <a:pPr marL="0" indent="0">
              <a:buNone/>
            </a:pPr>
            <a:r>
              <a:rPr lang="en-SG" sz="1600" dirty="0"/>
              <a:t>Click a </a:t>
            </a:r>
            <a:r>
              <a:rPr lang="en-SG" sz="1600" dirty="0" smtClean="0"/>
              <a:t>particular </a:t>
            </a:r>
            <a:r>
              <a:rPr lang="en-SG" sz="1600" dirty="0"/>
              <a:t>topic in the Navigation Map on the right to go to a particular topic.</a:t>
            </a:r>
          </a:p>
          <a:p>
            <a:pPr marL="0" indent="0">
              <a:buNone/>
            </a:pPr>
            <a:endParaRPr lang="en-SG" sz="1600" dirty="0"/>
          </a:p>
          <a:p>
            <a:pPr marL="0" indent="0">
              <a:buNone/>
            </a:pPr>
            <a:r>
              <a:rPr lang="en-SG" sz="1600" dirty="0"/>
              <a:t>Or use the navigation buttons at the bottom right to move between the pages or to return to this Home page.</a:t>
            </a:r>
          </a:p>
          <a:p>
            <a:pPr marL="0" indent="0">
              <a:buNone/>
            </a:pPr>
            <a:endParaRPr lang="en-SG" sz="1600" dirty="0"/>
          </a:p>
          <a:p>
            <a:pPr marL="0" indent="0">
              <a:buNone/>
            </a:pPr>
            <a:r>
              <a:rPr lang="en-SG" sz="1600" dirty="0"/>
              <a:t>Enjoy the module!</a:t>
            </a:r>
          </a:p>
          <a:p>
            <a:endParaRPr lang="en-S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dirty="0"/>
              <a:t>WELCOME</a:t>
            </a:r>
            <a:r>
              <a:rPr lang="en-SG" dirty="0" smtClean="0"/>
              <a:t>!</a:t>
            </a:r>
            <a:endParaRPr lang="en-SG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03248479"/>
              </p:ext>
            </p:extLst>
          </p:nvPr>
        </p:nvGraphicFramePr>
        <p:xfrm>
          <a:off x="4572000" y="1844824"/>
          <a:ext cx="4056112" cy="3544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55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6707088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SG" b="1" dirty="0"/>
              <a:t>Contact sports</a:t>
            </a:r>
            <a:r>
              <a:rPr lang="en-SG" dirty="0"/>
              <a:t> require physical contact </a:t>
            </a:r>
            <a:r>
              <a:rPr lang="en-SG" dirty="0">
                <a:hlinkClick r:id="rId2" tooltip="Martial arts"/>
              </a:rPr>
              <a:t>martial arts</a:t>
            </a:r>
            <a:r>
              <a:rPr lang="en-SG" dirty="0"/>
              <a:t>, on impacting an opponent, including </a:t>
            </a:r>
            <a:r>
              <a:rPr lang="en-SG" dirty="0">
                <a:hlinkClick r:id="rId3" tooltip="Rugby league"/>
              </a:rPr>
              <a:t>rugby league</a:t>
            </a:r>
            <a:r>
              <a:rPr lang="en-SG" dirty="0"/>
              <a:t>, require </a:t>
            </a:r>
            <a:r>
              <a:rPr lang="en-SG" dirty="0">
                <a:hlinkClick r:id="rId4" tooltip="Tackle (football move)"/>
              </a:rPr>
              <a:t>tackling</a:t>
            </a:r>
            <a:r>
              <a:rPr lang="en-SG" dirty="0"/>
              <a:t> players.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</a:t>
            </a:r>
            <a:r>
              <a:rPr lang="en-US" dirty="0" smtClean="0"/>
              <a:t>Contact Sports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96788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Contact Sports </a:t>
            </a:r>
            <a:r>
              <a:rPr lang="en-US" dirty="0" smtClean="0"/>
              <a:t>(Soccer)</a:t>
            </a:r>
            <a:endParaRPr lang="en-SG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SG" sz="2000" dirty="0"/>
              <a:t>a form of football played by two teams of eleven players with a round ball which may not be handled during play except by the goalkeepers.</a:t>
            </a:r>
          </a:p>
        </p:txBody>
      </p:sp>
      <p:pic>
        <p:nvPicPr>
          <p:cNvPr id="8" name="barking_dog_1MB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7596336" y="5402687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73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577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Types of Contact Sports </a:t>
            </a:r>
            <a:r>
              <a:rPr lang="en-US" dirty="0" smtClean="0"/>
              <a:t>(basketball)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19256" cy="4953000"/>
          </a:xfrm>
        </p:spPr>
        <p:txBody>
          <a:bodyPr>
            <a:normAutofit/>
          </a:bodyPr>
          <a:lstStyle/>
          <a:p>
            <a:r>
              <a:rPr lang="en-SG" sz="2400" dirty="0"/>
              <a:t>a game played between two teams of five players in which goals are scored by throwing a ball through a netted hoop fixed at each end of the court.</a:t>
            </a:r>
          </a:p>
        </p:txBody>
      </p:sp>
    </p:spTree>
    <p:extLst>
      <p:ext uri="{BB962C8B-B14F-4D97-AF65-F5344CB8AC3E}">
        <p14:creationId xmlns:p14="http://schemas.microsoft.com/office/powerpoint/2010/main" val="80675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6131024" cy="4953000"/>
          </a:xfrm>
        </p:spPr>
        <p:txBody>
          <a:bodyPr>
            <a:noAutofit/>
          </a:bodyPr>
          <a:lstStyle/>
          <a:p>
            <a:r>
              <a:rPr lang="en-SG" sz="1800" dirty="0"/>
              <a:t>A sport in which the players are physically separated such as to make it nearly impossible for them to make physical contact during the course of a game</a:t>
            </a:r>
            <a:br>
              <a:rPr lang="en-SG" sz="1800" dirty="0"/>
            </a:br>
            <a:r>
              <a:rPr lang="en-SG" sz="1800" dirty="0"/>
              <a:t>Examples Tennis, cricket, darts, bowling, volleyball, netball, squash.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</a:t>
            </a:r>
            <a:r>
              <a:rPr lang="en-US" dirty="0" smtClean="0"/>
              <a:t>Non-Contact Sports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5962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229600" cy="4953000"/>
          </a:xfrm>
        </p:spPr>
        <p:txBody>
          <a:bodyPr>
            <a:noAutofit/>
          </a:bodyPr>
          <a:lstStyle/>
          <a:p>
            <a:r>
              <a:rPr lang="en-SG" sz="1800" dirty="0"/>
              <a:t>an indoor game based on tennis, played with small bats and a ball bounced on a table divided by a net</a:t>
            </a:r>
            <a:r>
              <a:rPr lang="en-SG" sz="1800" dirty="0" smtClean="0"/>
              <a:t>.</a:t>
            </a:r>
            <a:endParaRPr lang="en-SG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Types of </a:t>
            </a:r>
            <a:r>
              <a:rPr lang="en-US" sz="3600" dirty="0" smtClean="0"/>
              <a:t>Non-Contact Sports(table tennis)</a:t>
            </a:r>
            <a:endParaRPr lang="en-SG" sz="3600" b="1" dirty="0"/>
          </a:p>
        </p:txBody>
      </p:sp>
    </p:spTree>
    <p:extLst>
      <p:ext uri="{BB962C8B-B14F-4D97-AF65-F5344CB8AC3E}">
        <p14:creationId xmlns:p14="http://schemas.microsoft.com/office/powerpoint/2010/main" val="202419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en-US" dirty="0"/>
              <a:t>Types of Non-Contact </a:t>
            </a:r>
            <a:r>
              <a:rPr lang="en-US" dirty="0" smtClean="0"/>
              <a:t>Sports(darts)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84548"/>
            <a:ext cx="6264696" cy="4953000"/>
          </a:xfrm>
        </p:spPr>
        <p:txBody>
          <a:bodyPr>
            <a:normAutofit/>
          </a:bodyPr>
          <a:lstStyle/>
          <a:p>
            <a:r>
              <a:rPr lang="en-SG" sz="2400" dirty="0"/>
              <a:t>an indoor game in which small pointed missiles with feather or plastic flights are thrown at a circular target marked with numbers in order to score points.</a:t>
            </a:r>
          </a:p>
        </p:txBody>
      </p:sp>
    </p:spTree>
    <p:extLst>
      <p:ext uri="{BB962C8B-B14F-4D97-AF65-F5344CB8AC3E}">
        <p14:creationId xmlns:p14="http://schemas.microsoft.com/office/powerpoint/2010/main" val="61211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10.0&quot;&gt;&lt;object type=&quot;1&quot; unique_id=&quot;10001&quot;&gt;&lt;object type=&quot;2&quot; unique_id=&quot;10307&quot;&gt;&lt;object type=&quot;3&quot; unique_id=&quot;10308&quot;&gt;&lt;property id=&quot;20148&quot; value=&quot;5&quot;/&gt;&lt;property id=&quot;20300&quot; value=&quot;Slide 1 - &amp;quot;Types of Sports&amp;quot;&quot;/&gt;&lt;property id=&quot;20307&quot; value=&quot;257&quot;/&gt;&lt;/object&gt;&lt;object type=&quot;3&quot; unique_id=&quot;10309&quot;&gt;&lt;property id=&quot;20148&quot; value=&quot;5&quot;/&gt;&lt;property id=&quot;20300&quot; value=&quot;Slide 2 - &amp;quot;WELCOME!&amp;quot;&quot;/&gt;&lt;property id=&quot;20307&quot; value=&quot;258&quot;/&gt;&lt;/object&gt;&lt;object type=&quot;3&quot; unique_id=&quot;10310&quot;&gt;&lt;property id=&quot;20148&quot; value=&quot;5&quot;/&gt;&lt;property id=&quot;20300&quot; value=&quot;Slide 3 - &amp;quot;Types of Contact Sports&amp;quot;&quot;/&gt;&lt;property id=&quot;20307&quot; value=&quot;259&quot;/&gt;&lt;/object&gt;&lt;object type=&quot;3&quot; unique_id=&quot;10311&quot;&gt;&lt;property id=&quot;20148&quot; value=&quot;5&quot;/&gt;&lt;property id=&quot;20300&quot; value=&quot;Slide 4 - &amp;quot;Types of Contact Sports (Soccer)&amp;quot;&quot;/&gt;&lt;property id=&quot;20307&quot; value=&quot;260&quot;/&gt;&lt;/object&gt;&lt;object type=&quot;3&quot; unique_id=&quot;10312&quot;&gt;&lt;property id=&quot;20148&quot; value=&quot;5&quot;/&gt;&lt;property id=&quot;20300&quot; value=&quot;Slide 5 - &amp;quot;Types of Contact Sports (basketball)&amp;quot;&quot;/&gt;&lt;property id=&quot;20307&quot; value=&quot;261&quot;/&gt;&lt;/object&gt;&lt;object type=&quot;3&quot; unique_id=&quot;10313&quot;&gt;&lt;property id=&quot;20148&quot; value=&quot;5&quot;/&gt;&lt;property id=&quot;20300&quot; value=&quot;Slide 6 - &amp;quot;Types of Non-Contact Sports&amp;quot;&quot;/&gt;&lt;property id=&quot;20307&quot; value=&quot;262&quot;/&gt;&lt;/object&gt;&lt;object type=&quot;3&quot; unique_id=&quot;10314&quot;&gt;&lt;property id=&quot;20148&quot; value=&quot;5&quot;/&gt;&lt;property id=&quot;20300&quot; value=&quot;Slide 7 - &amp;quot;Types of Non-Contact Sports(table tennis)&amp;quot;&quot;/&gt;&lt;property id=&quot;20307&quot; value=&quot;263&quot;/&gt;&lt;/object&gt;&lt;object type=&quot;3&quot; unique_id=&quot;10315&quot;&gt;&lt;property id=&quot;20148&quot; value=&quot;5&quot;/&gt;&lt;property id=&quot;20300&quot; value=&quot;Slide 8 - &amp;quot;Types of Non-Contact Sports(darts)&amp;quot;&quot;/&gt;&lt;property id=&quot;20307&quot; value=&quot;264&quot;/&gt;&lt;/object&gt;&lt;/object&gt;&lt;object type=&quot;8&quot; unique_id=&quot;1032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216</Words>
  <Application>Microsoft Office PowerPoint</Application>
  <PresentationFormat>On-screen Show (4:3)</PresentationFormat>
  <Paragraphs>29</Paragraphs>
  <Slides>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Types of Sports</vt:lpstr>
      <vt:lpstr>WELCOME!</vt:lpstr>
      <vt:lpstr>Types of Contact Sports</vt:lpstr>
      <vt:lpstr>Types of Contact Sports (Soccer)</vt:lpstr>
      <vt:lpstr>Types of Contact Sports (basketball)</vt:lpstr>
      <vt:lpstr>Types of Non-Contact Sports</vt:lpstr>
      <vt:lpstr>Types of Non-Contact Sports(table tennis)</vt:lpstr>
      <vt:lpstr>Types of Non-Contact Sports(darts)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Sports</dc:title>
  <dc:creator>eclguest</dc:creator>
  <cp:lastModifiedBy>eclguest</cp:lastModifiedBy>
  <cp:revision>1</cp:revision>
  <dcterms:created xsi:type="dcterms:W3CDTF">2015-12-16T07:31:26Z</dcterms:created>
  <dcterms:modified xsi:type="dcterms:W3CDTF">2015-12-16T07:35:55Z</dcterms:modified>
</cp:coreProperties>
</file>