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1" r:id="rId6"/>
    <p:sldId id="263" r:id="rId7"/>
    <p:sldId id="262" r:id="rId8"/>
    <p:sldId id="264" r:id="rId9"/>
    <p:sldId id="266" r:id="rId10"/>
    <p:sldId id="265" r:id="rId11"/>
  </p:sldIdLst>
  <p:sldSz cx="9144000" cy="6858000" type="screen4x3"/>
  <p:notesSz cx="6858000" cy="9144000"/>
  <p:custDataLst>
    <p:tags r:id="rId1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58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1147B-D3BF-4117-A046-5A28A62BC6A5}" type="datetimeFigureOut">
              <a:rPr lang="en-SG" smtClean="0"/>
              <a:t>16/12/2015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2B21C-D0D7-4C84-BD45-4E7887AC6DD5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175485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1147B-D3BF-4117-A046-5A28A62BC6A5}" type="datetimeFigureOut">
              <a:rPr lang="en-SG" smtClean="0"/>
              <a:t>16/12/2015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2B21C-D0D7-4C84-BD45-4E7887AC6DD5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024238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1147B-D3BF-4117-A046-5A28A62BC6A5}" type="datetimeFigureOut">
              <a:rPr lang="en-SG" smtClean="0"/>
              <a:t>16/12/2015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2B21C-D0D7-4C84-BD45-4E7887AC6DD5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197821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1147B-D3BF-4117-A046-5A28A62BC6A5}" type="datetimeFigureOut">
              <a:rPr lang="en-SG" smtClean="0"/>
              <a:t>16/12/2015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2B21C-D0D7-4C84-BD45-4E7887AC6DD5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523052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1147B-D3BF-4117-A046-5A28A62BC6A5}" type="datetimeFigureOut">
              <a:rPr lang="en-SG" smtClean="0"/>
              <a:t>16/12/2015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2B21C-D0D7-4C84-BD45-4E7887AC6DD5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846376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1147B-D3BF-4117-A046-5A28A62BC6A5}" type="datetimeFigureOut">
              <a:rPr lang="en-SG" smtClean="0"/>
              <a:t>16/12/2015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2B21C-D0D7-4C84-BD45-4E7887AC6DD5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868923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1147B-D3BF-4117-A046-5A28A62BC6A5}" type="datetimeFigureOut">
              <a:rPr lang="en-SG" smtClean="0"/>
              <a:t>16/12/2015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2B21C-D0D7-4C84-BD45-4E7887AC6DD5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183674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1147B-D3BF-4117-A046-5A28A62BC6A5}" type="datetimeFigureOut">
              <a:rPr lang="en-SG" smtClean="0"/>
              <a:t>16/12/2015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2B21C-D0D7-4C84-BD45-4E7887AC6DD5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461340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1147B-D3BF-4117-A046-5A28A62BC6A5}" type="datetimeFigureOut">
              <a:rPr lang="en-SG" smtClean="0"/>
              <a:t>16/12/2015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2B21C-D0D7-4C84-BD45-4E7887AC6DD5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295282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1147B-D3BF-4117-A046-5A28A62BC6A5}" type="datetimeFigureOut">
              <a:rPr lang="en-SG" smtClean="0"/>
              <a:t>16/12/2015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2B21C-D0D7-4C84-BD45-4E7887AC6DD5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169390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1147B-D3BF-4117-A046-5A28A62BC6A5}" type="datetimeFigureOut">
              <a:rPr lang="en-SG" smtClean="0"/>
              <a:t>16/12/2015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2B21C-D0D7-4C84-BD45-4E7887AC6DD5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726901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9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61147B-D3BF-4117-A046-5A28A62BC6A5}" type="datetimeFigureOut">
              <a:rPr lang="en-SG" smtClean="0"/>
              <a:t>16/12/2015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82B21C-D0D7-4C84-BD45-4E7887AC6DD5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939982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4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6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0279" y="3167390"/>
            <a:ext cx="5783443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dist"/>
            <a:r>
              <a:rPr 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MCQ QUIZ – QUICK PROGRESS CHECK</a:t>
            </a:r>
            <a:endParaRPr lang="en-SG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69616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55741" y="2151728"/>
            <a:ext cx="5232523" cy="255454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dist"/>
            <a:r>
              <a:rPr lang="en-US" sz="8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CORRECT!!!</a:t>
            </a:r>
          </a:p>
          <a:p>
            <a:pPr algn="dist"/>
            <a:r>
              <a:rPr lang="en-US" sz="8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WELL DONE</a:t>
            </a:r>
            <a:endParaRPr lang="en-SG" sz="8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" name="Picture 4" descr="sleep_kitten_1029_JM_SB_L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04" y="332656"/>
            <a:ext cx="3238596" cy="2092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30226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332656"/>
            <a:ext cx="5113579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dist"/>
            <a:r>
              <a:rPr 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Q1. How do you pick up a kitten</a:t>
            </a:r>
            <a:r>
              <a:rPr lang="en-SG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?</a:t>
            </a:r>
            <a:endParaRPr lang="en-US" sz="2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12716" y="1850951"/>
            <a:ext cx="2310954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dist"/>
            <a:r>
              <a:rPr 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A. By its head.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12716" y="2758535"/>
            <a:ext cx="1881605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dist"/>
            <a:r>
              <a:rPr 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B. By it tail.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97353" y="3861048"/>
            <a:ext cx="4693272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dist"/>
            <a:r>
              <a:rPr 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C. By the top skin of the neck.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08441" y="4797152"/>
            <a:ext cx="2190280" cy="95410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dist"/>
            <a:r>
              <a:rPr 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D. By its ears.</a:t>
            </a:r>
          </a:p>
          <a:p>
            <a:pPr algn="dist"/>
            <a:endParaRPr lang="en-US" sz="2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Rectangle 1">
            <a:hlinkClick r:id="rId2" action="ppaction://hlinksldjump"/>
          </p:cNvPr>
          <p:cNvSpPr/>
          <p:nvPr/>
        </p:nvSpPr>
        <p:spPr>
          <a:xfrm>
            <a:off x="6444208" y="3861048"/>
            <a:ext cx="1728192" cy="595228"/>
          </a:xfrm>
          <a:prstGeom prst="rect">
            <a:avLst/>
          </a:prstGeom>
          <a:solidFill>
            <a:srgbClr val="92D050">
              <a:alpha val="54000"/>
            </a:srgbClr>
          </a:solidFill>
          <a:ln>
            <a:noFill/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Click to Answer</a:t>
            </a:r>
            <a:endParaRPr lang="en-SG" dirty="0"/>
          </a:p>
        </p:txBody>
      </p:sp>
      <p:sp>
        <p:nvSpPr>
          <p:cNvPr id="9" name="Rectangle 8">
            <a:hlinkClick r:id="rId3" action="ppaction://hlinksldjump"/>
          </p:cNvPr>
          <p:cNvSpPr/>
          <p:nvPr/>
        </p:nvSpPr>
        <p:spPr>
          <a:xfrm>
            <a:off x="6444208" y="4797083"/>
            <a:ext cx="1728192" cy="595228"/>
          </a:xfrm>
          <a:prstGeom prst="rect">
            <a:avLst/>
          </a:prstGeom>
          <a:solidFill>
            <a:srgbClr val="92D050">
              <a:alpha val="54000"/>
            </a:srgbClr>
          </a:solidFill>
          <a:ln>
            <a:noFill/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Click to Answer</a:t>
            </a:r>
            <a:endParaRPr lang="en-SG" dirty="0"/>
          </a:p>
        </p:txBody>
      </p:sp>
      <p:sp>
        <p:nvSpPr>
          <p:cNvPr id="10" name="Rectangle 9">
            <a:hlinkClick r:id="rId3" action="ppaction://hlinksldjump"/>
          </p:cNvPr>
          <p:cNvSpPr/>
          <p:nvPr/>
        </p:nvSpPr>
        <p:spPr>
          <a:xfrm>
            <a:off x="6444208" y="2758535"/>
            <a:ext cx="1728192" cy="595228"/>
          </a:xfrm>
          <a:prstGeom prst="rect">
            <a:avLst/>
          </a:prstGeom>
          <a:solidFill>
            <a:srgbClr val="92D050">
              <a:alpha val="54000"/>
            </a:srgbClr>
          </a:solidFill>
          <a:ln>
            <a:noFill/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Click to Answer</a:t>
            </a:r>
            <a:endParaRPr lang="en-SG" dirty="0"/>
          </a:p>
        </p:txBody>
      </p:sp>
      <p:sp>
        <p:nvSpPr>
          <p:cNvPr id="11" name="Rectangle 10">
            <a:hlinkClick r:id="rId3" action="ppaction://hlinksldjump"/>
          </p:cNvPr>
          <p:cNvSpPr/>
          <p:nvPr/>
        </p:nvSpPr>
        <p:spPr>
          <a:xfrm>
            <a:off x="6444208" y="1850951"/>
            <a:ext cx="1728192" cy="595228"/>
          </a:xfrm>
          <a:prstGeom prst="rect">
            <a:avLst/>
          </a:prstGeom>
          <a:solidFill>
            <a:srgbClr val="92D050">
              <a:alpha val="54000"/>
            </a:srgbClr>
          </a:solidFill>
          <a:ln>
            <a:noFill/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Click to Answer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693498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29797" y="2459504"/>
            <a:ext cx="3684407" cy="1938992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dist"/>
            <a:r>
              <a:rPr lang="en-US" sz="6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WRONG!!!</a:t>
            </a:r>
          </a:p>
          <a:p>
            <a:pPr algn="dist"/>
            <a:r>
              <a:rPr lang="en-US" sz="6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TRY AGAIN</a:t>
            </a:r>
            <a:endParaRPr lang="en-SG" sz="6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Rectangle 2">
            <a:hlinkClick r:id="rId2" action="ppaction://hlinksldjump"/>
          </p:cNvPr>
          <p:cNvSpPr/>
          <p:nvPr/>
        </p:nvSpPr>
        <p:spPr>
          <a:xfrm>
            <a:off x="3707904" y="5013176"/>
            <a:ext cx="1728192" cy="595228"/>
          </a:xfrm>
          <a:prstGeom prst="rect">
            <a:avLst/>
          </a:prstGeom>
          <a:solidFill>
            <a:srgbClr val="92D050">
              <a:alpha val="54000"/>
            </a:srgbClr>
          </a:solidFill>
          <a:ln>
            <a:noFill/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Click To Go Back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780315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55741" y="2151728"/>
            <a:ext cx="5232523" cy="255454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dist"/>
            <a:r>
              <a:rPr lang="en-US" sz="8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CORRECT!!!</a:t>
            </a:r>
          </a:p>
          <a:p>
            <a:pPr algn="dist"/>
            <a:r>
              <a:rPr lang="en-US" sz="8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WELL DONE</a:t>
            </a:r>
            <a:endParaRPr lang="en-SG" sz="8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508093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5361" y="404664"/>
            <a:ext cx="7554697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dist"/>
            <a:r>
              <a:rPr 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Q2. What type of food do you feed a baby kitten</a:t>
            </a:r>
            <a:r>
              <a:rPr lang="en-SG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?</a:t>
            </a:r>
            <a:endParaRPr lang="en-US" sz="2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99592" y="1864635"/>
            <a:ext cx="1343060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dist"/>
            <a:r>
              <a:rPr 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A. </a:t>
            </a:r>
            <a:r>
              <a:rPr 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Milk</a:t>
            </a:r>
            <a:r>
              <a:rPr 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</a:t>
            </a:r>
            <a:endParaRPr lang="en-US" sz="2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28989" y="2758535"/>
            <a:ext cx="1249060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dist"/>
            <a:r>
              <a:rPr 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B. </a:t>
            </a:r>
            <a:r>
              <a:rPr 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Fish</a:t>
            </a:r>
            <a:r>
              <a:rPr 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</a:t>
            </a:r>
            <a:endParaRPr lang="en-US" sz="2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09686" y="3789040"/>
            <a:ext cx="2072299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dist"/>
            <a:r>
              <a:rPr 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C. </a:t>
            </a:r>
            <a:r>
              <a:rPr 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Fish cake</a:t>
            </a:r>
            <a:r>
              <a:rPr 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 </a:t>
            </a:r>
            <a:endParaRPr lang="en-US" sz="2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63264" y="4810499"/>
            <a:ext cx="2165145" cy="95410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dist"/>
            <a:r>
              <a:rPr 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D. </a:t>
            </a:r>
            <a:r>
              <a:rPr 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Pork chop.</a:t>
            </a:r>
            <a:endParaRPr lang="en-US" sz="2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dist"/>
            <a:endParaRPr lang="en-US" sz="2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Rectangle 1">
            <a:hlinkClick r:id="rId2" action="ppaction://hlinksldjump"/>
          </p:cNvPr>
          <p:cNvSpPr/>
          <p:nvPr/>
        </p:nvSpPr>
        <p:spPr>
          <a:xfrm>
            <a:off x="6444208" y="3789040"/>
            <a:ext cx="1728192" cy="595228"/>
          </a:xfrm>
          <a:prstGeom prst="rect">
            <a:avLst/>
          </a:prstGeom>
          <a:solidFill>
            <a:srgbClr val="92D050">
              <a:alpha val="54000"/>
            </a:srgbClr>
          </a:solidFill>
          <a:ln>
            <a:noFill/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Click to Answer</a:t>
            </a:r>
            <a:endParaRPr lang="en-SG" dirty="0"/>
          </a:p>
        </p:txBody>
      </p:sp>
      <p:sp>
        <p:nvSpPr>
          <p:cNvPr id="9" name="Rectangle 8">
            <a:hlinkClick r:id="rId2" action="ppaction://hlinksldjump"/>
          </p:cNvPr>
          <p:cNvSpPr/>
          <p:nvPr/>
        </p:nvSpPr>
        <p:spPr>
          <a:xfrm>
            <a:off x="6444208" y="4797083"/>
            <a:ext cx="1728192" cy="595228"/>
          </a:xfrm>
          <a:prstGeom prst="rect">
            <a:avLst/>
          </a:prstGeom>
          <a:solidFill>
            <a:srgbClr val="92D050">
              <a:alpha val="54000"/>
            </a:srgbClr>
          </a:solidFill>
          <a:ln>
            <a:noFill/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Click to Answer</a:t>
            </a:r>
            <a:endParaRPr lang="en-SG" dirty="0"/>
          </a:p>
        </p:txBody>
      </p:sp>
      <p:sp>
        <p:nvSpPr>
          <p:cNvPr id="10" name="Rectangle 9">
            <a:hlinkClick r:id="rId2" action="ppaction://hlinksldjump"/>
          </p:cNvPr>
          <p:cNvSpPr/>
          <p:nvPr/>
        </p:nvSpPr>
        <p:spPr>
          <a:xfrm>
            <a:off x="6444208" y="2758535"/>
            <a:ext cx="1728192" cy="595228"/>
          </a:xfrm>
          <a:prstGeom prst="rect">
            <a:avLst/>
          </a:prstGeom>
          <a:solidFill>
            <a:srgbClr val="92D050">
              <a:alpha val="54000"/>
            </a:srgbClr>
          </a:solidFill>
          <a:ln>
            <a:noFill/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Click to Answer</a:t>
            </a:r>
            <a:endParaRPr lang="en-SG" dirty="0"/>
          </a:p>
        </p:txBody>
      </p:sp>
      <p:sp>
        <p:nvSpPr>
          <p:cNvPr id="11" name="Rectangle 10">
            <a:hlinkClick r:id="rId3" action="ppaction://hlinksldjump"/>
          </p:cNvPr>
          <p:cNvSpPr/>
          <p:nvPr/>
        </p:nvSpPr>
        <p:spPr>
          <a:xfrm>
            <a:off x="6444208" y="1850951"/>
            <a:ext cx="1728192" cy="595228"/>
          </a:xfrm>
          <a:prstGeom prst="rect">
            <a:avLst/>
          </a:prstGeom>
          <a:solidFill>
            <a:srgbClr val="92D050">
              <a:alpha val="54000"/>
            </a:srgbClr>
          </a:solidFill>
          <a:ln>
            <a:noFill/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Click to Answer</a:t>
            </a:r>
            <a:endParaRPr lang="en-SG" dirty="0"/>
          </a:p>
        </p:txBody>
      </p:sp>
      <p:sp>
        <p:nvSpPr>
          <p:cNvPr id="8" name="AutoShape 2" descr="data:image/jpeg;base64,/9j/4AAQSkZJRgABAQAAAQABAAD/2wCEAAkGBxQQEhQSERQWFBUVFBcUFRQVFRQVFBQVFBUXGBQUFRcYHCggGBolJxQUITEiJSkrLy4uFx8zODMtNygtLisBCgoKDg0OGhAQFywkHyQsLCwsLCwsLCwsLCwsLCwsLCwsLCwsLCwsLCwsLCwsLCwsLCwsLCwsLCwsLCwsLCwsLP/AABEIALQBFwMBIgACEQEDEQH/xAAcAAABBQEBAQAAAAAAAAAAAAAAAQIDBAUGBwj/xAA/EAABAwIEAwYDBgUCBgMAAAABAAIRAyEEEjFBBVFhBhMicYGRQqGxFDJSwdHwBxUjYuEzQxZygpKisiTC8f/EABgBAQEBAQEAAAAAAAAAAAAAAAABAgME/8QAIREBAQEBAAICAgMBAAAAAAAAAAERAhIhMUEDUTJCYRP/2gAMAwEAAhEDEQA/APagnJgKcCopyEgSoFQkSogSpEIFQkQgRrwZg6apy43j/FHUMV/SMGJdOhsLeS6LgvFG4qnnbYgw5v4XD8lJZ8LZc1oISIVQqEiECpEIQCEIQCEIQCEJECoSIQKkQhFCEIQCEIQCEIQCEJEEQKcCpe7CO7CqGBKn5AjKgahOypcqBqE7KiEDUJ0IhB5b2qxH/wA+q38LW+nhn8wqvAOOHBVsxk03w17Rymzh1EkrM7S4vNxLEnYVA2eeVrWx8lDxMFvjAvvN4Xl6uXY9f4+Z1Mr3GlUD2hzTLXAEEaEHQpy4j+GvHRUZ9mebi9OTq3Ut9Lny8l3ML0S7NeXqZcNQnQkhVCISwkQCEJECoSIRQhCEAhCEAhCEAkQhAIQhAIQhAIQhAvfBOFQc1B9nPNH2Y81UWJSyq/2c80vcdUE6FCKXUpcvUoJUKOUByCRI4xdNlUeO4nu8PVdMHI4DzIMJR4BiuImpiqtQavqOffS51/fJa9SsCwz4ybBvMyuTp0/GRvMztYi3PbRatBsPALiPDqJOURcmNz+9V5uuderjrGzwLvKVdlRsTTOYtb5jwzvoQvbOHcQp4im2rSdmY8SD9QRsRoR0XzfieLZB/RlnI/FYW6DyXpX8O+MB1RpLi0V2APpz4e+gFtQDYmHA8/DyXTi45/km+3p+dJnCYaSQUl1cUudNNUJpYoXUyUE3fBHfBQCgUvcIJe9CDVCiFJGQIJO/CVtSVH6Je8QTZkZlAaiTvEFiUKt3iM6CwSklQSUsFBMHJwcqxlJJQW0qqB5S5ygskIVbvShBQ+2kbpf5k7mmlzDqz2KjcymdnD1UVL/NHJf5sVWNBn4iPRRnCDZ49Qgu/wA3PJH84PJZ5wbtiD6qM4V/JBqjjPRKOMDksV9Jw1BCwuN9paWFpuf/AKjmxLRpcSDP6dU0dnX481gkjTXyXO9qO0zHMLGjMbkDUWHxdNbLz4dq34imahLQcxEAQANo+nVU8XWqPLgH3tY6DwhzjOu87ysdW/DUhz6YqOMMAnxTNy4hsX0Pxe/RT4NrZ0ykDfUmLA85NlTFUmzCfvDW5nMScp9dL/JT4fD5nS74T5wY2/fNYtxuMvG8Hc55FNpyDQ/OPTT0V/htOtRewmPDcXIiDMi2tlcPE6bLOqNEa3+QSVOK03RFRvynmAsed/TWT9vZ+EcYGIptcNSLjcHcK67EQvFuzXaF1Crr4d2/n09dV6dR4y19PPIvp1uvRz1rjZjZ+1pDi1nZpE/sKrUxIaY3VZa7sfyTftxWfTrAqQQUVbONPNJ9vIVXIiEFtuPKd9u5qlkSZCg0RjWpwxDTss7IkLDsg0+/byQMUOSzQ9w1T21GnWyDSbiQniuCssuAvI901uJHP5qo1DWCTvGqg3EDmFJKguNc1OgLNc4hNFYqjUIAQs3vpQgldg+Tgo3YJ20HyKuvYwbeyy346nTdlrEMMnKQ6QW/CSCJB6XUUr8K8fCVA+mRqCFdGLpn7lb9Pkipjsv+4w+o/NBnFNLyNypavaGiD4n0z7H6LJ7R8epjC1n0g3OGHKRNybC3K4upsMrju1fat9V7sPRe5nhNzEFzHWykGQT8/Ox46hxE4im9tVvimCINzAgncRHsoeIG7ajiZMuzCAWuOvz58zqnUcNNRrssh4LXu8xBIjbwnTchZ+WlbgLhlqAwLx5O2I5cvUrVxVYtaajtHBl9JsCRbmREdFFwDhDcTRqMDhnY6J0zHVvnaf3YHAKFUitg67HB0B7ZBMFpiQfYpSNbBjJTl0NPKPiP3W+ZkW/uWPjqWIIc57zSYLNZMuMGJPuVdD5qvcP9Oi/umCPv148TyP7R8ynBzqjwXH+1oEGCDADRu4/KyxfV1r5PwHY5j2hziSTBIOwjfrZa9HgVGm05WtmLbn9hawrNoUgXGwEE7k/quLdjm1arzSBk+BusAEiT++i5W2/bckis+jHeBu1+ZP7urLMbUeaVJr3BxvlBuGtBsT8Nz59FNSoBoqQY1BeTp4dGx7pOz+HZSpurBpc+S1pO0RJA2u3fkusvpiz276nx17KbaOYucA2+ptv8lpsxJfGkmDrJ5SdI1XFcNqW8R8RPiNpvsPkp6/EjmFEONzBDZLjzk7BJ0Xl0lSqRZszNzmsPM7DePqn1uOmi3xATOoOv5rOq8Zbh2y92W0Raw6n9lYP/ABB9pOVsQdcrQRa4nfrtqtSs46xva1ojMIafi1H0Wrh+P0nxcCdJt9V59jKbAwGZgzGoB0Frx7LDxLiCHNfbVsnTewI08+a1OjHsdbitJu4J9lHR4rTeQA4X6rxytxuo370SdXGLnrzHqij2sIPjbJ5jpYW2Giu1Mj2t2LYBM+1/oqR422YaD62XH8E7StqxFjvJiegGw/d10BxlOqPDZzb7tB5aKeS40cRjK0eACeUSsWnxKsx0YkCDyMAdDGp6BWaXEz914AcdMvxc3X+Ec0vEqrW2cRli7tvIc1NMWP5rQAEkA6Wt6Kc0KThrreZ3OwXO1MKDDiGwL/dvGupv9Fi4riYpOjNlvZolxcfwCBEDcpq47qg3KbOG/wC9VK7i2QgH3/RctQ4lFMPfJJ2AOmwHJT1cT3jZHh89flop5GOuo8WpuFz7q0A1wlpBXm9HiraJioczZ8NtOsnUrewnEWluZpj979VryTxdOWIWNheMF8iwjmRHvzQrsTG+W1W6NP1WF2mYatOKlLTeC0rojiHD7wKd9pB3I+YVs1HhOPwr6bv6TnWnwSQ8ekiR5FZzuP4mldr6gBP4iQeoLifcL27jXZ+liR4qbXHZzfC4HnbdeadpOw72kvpPJj4Xi/lIXK8V0ncrJp8efWbD/Ed3Q0uB6m5I85Wjicc5oomo5rgZBLQAIeIEidNI8jzXM4AinVNOq6CTBa9rm+cG52W/VayqC0+IT8DuWkgkfmseOVq3WJTY11R3du7xjhdktLmTN43EkyOqrOmkTTYfiykGYIBPi8IsfFf6K1icLQp1clUGiXkllUzNNxOaTyE/U7LZHATTB7xzXPJu4gXjPBE6fem0rprnhcDFHxNAlxAMDIbAQXfi/ZW3jK/c4WriGtDntYY3NtucLCbTyWFha4B99eh6LUc4mi9gIOdpaWu00jZc+q6Rh0aIFKixhzRSL3O5vqOzPdO15U/CeGOBLmnK4w3MRYDXK36ysTguGq0JYYqBpiQQ7LOxjy910QqPaabGjxOhrQQYIi+aNBAmfTklvv5MWuI8OJpFuY1HEiSdGzH5fsKu3hzaDfCDYXNhJ3JO28+ZHMrRpYnJ4SZaL59C7r/noICk4zApOO2XyGizYsrhXYt0VSBnggSR4RJmAPXfnpz1QPuNJ8Lb6+QDbaWWNVsxmf43zF7XkGNtvdbFBhGY7EQB5fvkr3cTmIeF1n1HuDCLOdPTWFtuxlPCMJzeI63udoHyWJhx9moi39R8wBrf8RHmn4LhBe7PWJI1E/8AlKff+BmHovx7yXy1jTYbDe87m2s+i3qApYQAUxLzpe5nVVsAw1SW0wBTEieZNieqh43VpYcy3xVAwwdxFvTUXWpd9JmNzD988Oc5zBO0flrH15hZPEKIJJLYud9ug29vQXXPO49XphkmCRmI5AkwD6Af/i1sN2j7wAVKea13wbcv+XfVb9s+mVjcISHHIbGCIEtnS5s30XP1mQeXqD+d12z8RSrAAiCNDJmOXIj3lczxbhrhJa4PGpAbBHsL+61KzV3s7hHVdHWtJnf2knpeF1XEMV3LQGWLiBmkRbkL7HU/5XFdmqpGZshpNr2IGp1Bj2lbja2ezjMO3BAJnabnbVTpeXQ4/iJYM7eQDZ5/WB9fdIceXUg6oYjS4t15BYePxQIy8rZna9YESPqrFVk0wXOJAFmgR9dPOFnWsamD4iKo7sSRrJMu6EiP37lUOK4JjKge0ZiD8V/OBp7o4RVDTAblB1JcL+q0eKYdrxqb8j8lN9mejRic7JtYbR7XNgqmG4hBc2DzP7/RX+G4AMpwLehHvGqqMw5e8kZiOYBH1dKelZf21rnGRB5nMY8haFu9n6jiwyIHMkEenJY1Lh3jMtIP90knyvZb3ed3TytEnkIJ9Ut+iJKGJLKhsS0+ZuPRC5uniC+o4luWLCcwPkYAj5oUtwe+N7xO7sn7wb7CVNYpCwcvmvQ4oTRbvbyKr4nAB4iQejh+atuoNOx90n2ZvM+6Dzjtj2M7xpcGwRoRePVed4QVKdUUqoFvCHERLba819GilGjj8lh8f7G4bGj+o3K+8VKfgdcEX2druFjrnWp1jxviOEdVmliWsLP9t9OQ5hOgIdYi2ojUBafBntpU8uIqtruYAA1jZflAGUFouSI1K3+JfwvrkRTrtqgSGtq52ANOzss5787aWWDjux/EcO0BlNxaLD7O5oAEj4Gx1OhWepcaliA8bwxf3bZa5ziO7qNLXAxqJ1B9VBi8flJvEaC2nIrH4zwyq0tdWY9tRpDmue0g66Xus3iIqtAgFzToQCXARMHrqJ6LjedrpLi1gOJ93iPBcPqNaRMfecASLbXXaY7hRLy+T4mBpIAmmyZcAdy+AOYC8rbiO7q03lpaWOabjS4mR+a9K/4n7zws8RiwF46kgrpePuMTpfp4XwuBiS0MgWa0WGVs7D6yo+09Xu6BAiYgettlb4ZhnTnrPE7NGgXPdqGmvVyBwyC7oMW5WP5JkhrHwdDvHMzScuk6E767/ouhr0LAFsxcEbHoFR4dgXE5aTW30P3f8nzXV8N7JYgtl1jPxEAHquVltblkc5gKAkl13TqR9FV4znLgySGuGvMjYrvcb2XLKeYEO/EWusPRcnicK/YB28afI2UssvtdlnotGqMNh4Gzfc8/ouQr1ctM133c4wJ6kfoV0uLY4tLHNI2g6+i5vjuHd9nAId4XakbLfHz7Z6+CdmeFPxlQVKh8AJmd+Q9yPZegu4JSLQ3YXgeEaRsLLlux/EWMwrXEXYS0NGr37QN5XQVMK+uJrOLWn/bYYtG5Gp0V6t1JJhG4bDNdlGUkHS77T0P6JS+g4uECxh5i3QA7nTT0VjDsewRQoNaD5XAHxE6fNUcbUNTwYimGj73gi0bwNAtysub4nhGUqoe1uUTJgEAToDYDz9lddQcfFJLYtlj9j1K1a/D21qRYT4ImdCSL+IjX3VPs3hpaWutBIjMDHSVbfRJ7ZlbDva2R4b/GW/SR9Strh1N1RglwMCxBH0uouK0AHgFro55Q4e63eD4ZhZbl+9AsdX01I57FUu7MlwcRpmAbHpm+gCucGxTq8TsdQAAf1VbtNhWMM5TP4g17vlMqPsnWJBsYnUz9DcJ1/HTn5x0nE6wptBIbHUget1CzFNyZm5NNpI+Sr8arANgank4D/IVOCyldpnqf0ErM+GkeDxrXVoIHT74Hzsr/ABKqCMpHqAbeqxuF4N76gebZdIa4D5mFe4rTB3cCNwJ89DB+RV/sz9G1WBt819wfkboUVeiSxrrhw0INjPMBImaa94FRGZQgBLP7lelxS5+iTvD0URemTzQTd8lOIUIbPJOFEc0EgxKUYg9EwManBreqAqEOEOaCOREhY2K7NYSp/sNaebRl/wDWFugBEBTNNef8a/h9RrAhr3ssY0cL8wRf3WDguw1TCfcy1I3+6fY2+a9ccxqhqYdpU8V15NxnHVaFM5qVSY1yEgdZAIXHcP8A674c4XM5fvEmdXAG3qvfa2DGxWVieCUHul9Gm534src3vqpeV8lTszgW0aYcWguiwiLbW2SYvhprlzq+Ic2bBrHFjWj03VjHY6nhaZc8xNmN3PQLyjtn2se45PuibAG8dVz5nvG7fTu+O1quDFPuHipTaILZzGOfVWcDjGPpse4BpcBI0vyXjFDtO8eEE3tOq28Nx14DGOIe02dpIM2cAt9csSu27Q4JtYSAZbpG07xK80xuLrYd7muc8sJuHXm+69O4djg5sEyRv0XL9smNcwua0G8EixHVZ5/TVZfZutTa/vCA1ovlGhedCPSV0lKp3sluYCdefksrhOBZRptDvETcgjSea124sHww0De8ELnfdbnqJKWJqsd4W5gDbxGSOohXKfEBV8FWmWyNxMqPCsa4SJ1/Fr6q6KLXAtIg/CZOqqM9mFcx8fDtB0AS4VjWAlpJPnr6m5WhgaLiC0xMdSfVTM7PPdqWwfP9FbLfglkcRxJ1Sq491LTMG0f9wIHuDC2sDi3UmDPc9BqfSy2MR2Qe+wrhvkwn8wn0exca4hx8mAfUlW8dVJ1I5XjlZ1VvhBA5gtn1lZfB8O55yteQBqBefYBd3U/hzSqGX1658jTaP/RafC+wWHoCGGqf+Z4P5K+F8cTymvPsRTDH5nnTSZJ9rqpi+OioRTBLdpt8p/NeuO7G4d/3muP/AFu/JVh/DPh+bMaJJBmTVqn/AOyT8d+y9uHoUSKfgN41gD6KphsG+SauXoZM/wCF6xQ7IYVogU//ADf+qnZ2Uwg/2W+pcfzUn4qt7jx3G1YkNN/OPpCVezf8LYM64emfME/VCv8AzqecKawKYag5qk0kqQEDVdWFrvE4HrCpGtyTTVKDSa07FOzEarMFYp7cSUGgMQg4gqoK4S50E5xJ5pRiSq/ejdIXtQWvtHP6ppxY2PzVaOqY+hKCepiAdfkqVYjVrp6O/JR1abgo6VMuKlHF9vIqkPc8sDLNA1J6LyDGUszyLkzqTJXoPb97nPdLSA1xAk/NedVnOaTI1KzxrXR2HZ3briZWtgaXfOGX4S13pN1g9443XoHYPs66uw1JLGutMXPOFusrWN4k2k0lts37lY+Ex76rgyZDnCfJejM7B4Z16ud/QuIHsIVPi/DMJgoFKk0VHfd1J5Tdc8yNbtc5i35jlZMbnUyrnDuBOrXynXf81o4DDU6TTUeJMadVNieOFjW93DM2vMBcZb9OmL+G4QWjIWiOtiT5q7R4e5gvBE85hYVHtEXhzKh2s7cLC4T2u7qo6kXlwBjxbrc9pfT0PDYWXZheVqNpELN7O8SZiGZmbWPRbLWSu3Pw51GGqamFPToBTsojkqiKmeinYeie1ikAVQ1pPJSAFIE8IFATgEyUoQSBCYEIOZzJIlOYzmpQ3koqEU08UeSmaANSpG1ggrdwUhowrucO3THYcH4ggpFqaXK07CcimHDoKxKZJVr7P5p7MCTsoKYeU4VyN1dPDnclC/AO/CqIxjOaVuJaLzCacA/8Kiq8KqH4fmoPPP4h4ao9xewhwJnTTovLcXSc1xzBe/43s9VdbL81iYjsCXmXsB9lmbGrjyPh3Dn4h4YwTPsOpXvfZjh4oUWU/wALQFV4L2Qp4cy1kFdRQwsbLbKNwXF9s67WQ+MzwCB6rvXYcrle1nZJ+LADHhh5xKz1NWPO8Zxj+m0T1N5uue4rxkvaCCZ/Rdmf4WVsuXvx/wBv+VLhv4ST/qVj/wBIAUnEi3rXB4fjJc2N+az8QSX5oMnkJK9r4Z/CzCUtQ55/uJXT4HsjhqUFtJgI3gStYzrjv4W4OqyiXPaRnMgG1vJej4ZnRSU2U6Y2TjjmDRVE7Wp4YVRdxPko3cSKo1MiWFjHiBTftxU0bdkZhzWH9rPNJ9pPNNG5nHNL3rVhd+Ud6U0bvfBCwxUKVNFM1ISCqFBKRRrFnvEhqqBIUMSGsUNxEKEpjkGlS4hCst4m3cLCBTg5NRufzYbBMdxMrIBS500xqfzJ3NB4o5ZmdEppjQdxJ3NNPEnc1RKai4vHHO5pPtruapQnBDGjTxXNW6dZY9NytUyToiNMVUx9RQBkCXGFXr44CzVRO5vOyQ4hreqyauLJ3UBqKaNd/E+SrPxzjuqEqRqCfvSU5r1G0JZQTZkSowU4IHSgFIE8IoCcEAJ4CIUBPATUoKBwCEoKFRnOCAhCighNIQhAhCaQhCBhQEIUDkoQhUIUIQgAnIQgcE6EIQT0KQJWi4ZG+EIQqjGxWIc43KqOchCgYUoCEIp7QpQhCBQU9oQhESAJ0JUIAJ4QhAoTkIQKlQhA4JEIQ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91799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29797" y="2459504"/>
            <a:ext cx="3684407" cy="1938992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dist"/>
            <a:r>
              <a:rPr lang="en-US" sz="6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WRONG!!!</a:t>
            </a:r>
          </a:p>
          <a:p>
            <a:pPr algn="dist"/>
            <a:r>
              <a:rPr lang="en-US" sz="6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TRY AGAIN</a:t>
            </a:r>
            <a:endParaRPr lang="en-SG" sz="6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Rectangle 2">
            <a:hlinkClick r:id="rId2" action="ppaction://hlinksldjump"/>
          </p:cNvPr>
          <p:cNvSpPr/>
          <p:nvPr/>
        </p:nvSpPr>
        <p:spPr>
          <a:xfrm>
            <a:off x="3707904" y="5013176"/>
            <a:ext cx="1728192" cy="595228"/>
          </a:xfrm>
          <a:prstGeom prst="rect">
            <a:avLst/>
          </a:prstGeom>
          <a:solidFill>
            <a:srgbClr val="92D050">
              <a:alpha val="54000"/>
            </a:srgbClr>
          </a:solidFill>
          <a:ln>
            <a:noFill/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Click To Go Back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00014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85829" y="2780928"/>
            <a:ext cx="5232523" cy="255454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dist"/>
            <a:r>
              <a:rPr lang="en-US" sz="8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CORRECT!!!</a:t>
            </a:r>
          </a:p>
          <a:p>
            <a:pPr algn="dist"/>
            <a:r>
              <a:rPr lang="en-US" sz="8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WELL DONE</a:t>
            </a:r>
            <a:endParaRPr lang="en-SG" sz="8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AutoShape 2" descr="http://www.petmd.com/sites/default/files/kitten-weaning-drinking-milk-shutterstock_7572916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SG"/>
          </a:p>
        </p:txBody>
      </p:sp>
      <p:pic>
        <p:nvPicPr>
          <p:cNvPr id="2052" name="Picture 4" descr="http://www.petmd.com/sites/default/files/kitten-weaning-drinking-milk-shutterstock_757291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170448"/>
            <a:ext cx="3073489" cy="2307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16751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72346" y="404664"/>
            <a:ext cx="5020733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dist"/>
            <a:r>
              <a:rPr 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Q3. </a:t>
            </a:r>
            <a:r>
              <a:rPr 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How to make a Kitten sleep</a:t>
            </a:r>
            <a:r>
              <a:rPr lang="en-SG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?</a:t>
            </a:r>
            <a:endParaRPr lang="en-US" sz="2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4" y="1802620"/>
            <a:ext cx="2698367" cy="95410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marL="514350" indent="-514350" algn="dist">
              <a:buAutoNum type="alphaUcPeriod"/>
            </a:pPr>
            <a:r>
              <a:rPr 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Let the kitten</a:t>
            </a:r>
          </a:p>
          <a:p>
            <a:pPr algn="dist"/>
            <a:r>
              <a:rPr 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play till it tired .</a:t>
            </a:r>
            <a:endParaRPr lang="en-US" sz="2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5536" y="3204555"/>
            <a:ext cx="3449791" cy="95410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dist"/>
            <a:r>
              <a:rPr 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B. </a:t>
            </a:r>
            <a:r>
              <a:rPr 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Let the kitten listen</a:t>
            </a:r>
          </a:p>
          <a:p>
            <a:pPr algn="dist"/>
            <a:r>
              <a:rPr 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to soft music.</a:t>
            </a:r>
            <a:endParaRPr lang="en-US" sz="2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5536" y="4456276"/>
            <a:ext cx="3370987" cy="95410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dist"/>
            <a:r>
              <a:rPr 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C. </a:t>
            </a:r>
            <a:r>
              <a:rPr 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Feed till it full then</a:t>
            </a:r>
          </a:p>
          <a:p>
            <a:pPr algn="dist"/>
            <a:r>
              <a:rPr 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let the kitten sleep</a:t>
            </a:r>
            <a:r>
              <a:rPr 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 </a:t>
            </a:r>
            <a:endParaRPr lang="en-US" sz="2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5769555"/>
            <a:ext cx="3030573" cy="95410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dist"/>
            <a:r>
              <a:rPr 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D. </a:t>
            </a:r>
            <a:r>
              <a:rPr 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All of the above.</a:t>
            </a:r>
            <a:endParaRPr lang="en-US" sz="2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dist"/>
            <a:endParaRPr lang="en-US" sz="2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Rectangle 1">
            <a:hlinkClick r:id="rId2" action="ppaction://hlinksldjump"/>
          </p:cNvPr>
          <p:cNvSpPr/>
          <p:nvPr/>
        </p:nvSpPr>
        <p:spPr>
          <a:xfrm>
            <a:off x="6441669" y="4581128"/>
            <a:ext cx="1728192" cy="595228"/>
          </a:xfrm>
          <a:prstGeom prst="rect">
            <a:avLst/>
          </a:prstGeom>
          <a:solidFill>
            <a:srgbClr val="92D050">
              <a:alpha val="54000"/>
            </a:srgbClr>
          </a:solidFill>
          <a:ln>
            <a:noFill/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Click to Answer</a:t>
            </a:r>
            <a:endParaRPr lang="en-SG" dirty="0"/>
          </a:p>
        </p:txBody>
      </p:sp>
      <p:sp>
        <p:nvSpPr>
          <p:cNvPr id="9" name="Rectangle 8">
            <a:hlinkClick r:id="rId3" action="ppaction://hlinksldjump"/>
          </p:cNvPr>
          <p:cNvSpPr/>
          <p:nvPr/>
        </p:nvSpPr>
        <p:spPr>
          <a:xfrm>
            <a:off x="6444208" y="5630930"/>
            <a:ext cx="1728192" cy="595228"/>
          </a:xfrm>
          <a:prstGeom prst="rect">
            <a:avLst/>
          </a:prstGeom>
          <a:solidFill>
            <a:srgbClr val="92D050">
              <a:alpha val="54000"/>
            </a:srgbClr>
          </a:solidFill>
          <a:ln>
            <a:noFill/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Click to Answer</a:t>
            </a:r>
            <a:endParaRPr lang="en-SG" dirty="0"/>
          </a:p>
        </p:txBody>
      </p:sp>
      <p:sp>
        <p:nvSpPr>
          <p:cNvPr id="10" name="Rectangle 9">
            <a:hlinkClick r:id="rId2" action="ppaction://hlinksldjump"/>
          </p:cNvPr>
          <p:cNvSpPr/>
          <p:nvPr/>
        </p:nvSpPr>
        <p:spPr>
          <a:xfrm>
            <a:off x="6441669" y="3383994"/>
            <a:ext cx="1728192" cy="595228"/>
          </a:xfrm>
          <a:prstGeom prst="rect">
            <a:avLst/>
          </a:prstGeom>
          <a:solidFill>
            <a:srgbClr val="92D050">
              <a:alpha val="54000"/>
            </a:srgbClr>
          </a:solidFill>
          <a:ln>
            <a:noFill/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Click to Answer</a:t>
            </a:r>
            <a:endParaRPr lang="en-SG" dirty="0"/>
          </a:p>
        </p:txBody>
      </p:sp>
      <p:sp>
        <p:nvSpPr>
          <p:cNvPr id="11" name="Rectangle 10">
            <a:hlinkClick r:id="rId2" action="ppaction://hlinksldjump"/>
          </p:cNvPr>
          <p:cNvSpPr/>
          <p:nvPr/>
        </p:nvSpPr>
        <p:spPr>
          <a:xfrm>
            <a:off x="6444208" y="2161499"/>
            <a:ext cx="1728192" cy="595228"/>
          </a:xfrm>
          <a:prstGeom prst="rect">
            <a:avLst/>
          </a:prstGeom>
          <a:solidFill>
            <a:srgbClr val="92D050">
              <a:alpha val="54000"/>
            </a:srgbClr>
          </a:solidFill>
          <a:ln>
            <a:noFill/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Click to Answer</a:t>
            </a:r>
            <a:endParaRPr lang="en-SG" dirty="0"/>
          </a:p>
        </p:txBody>
      </p:sp>
      <p:pic>
        <p:nvPicPr>
          <p:cNvPr id="12" name="Picture 4" descr="sleep_kitten_1029_JM_SB_LC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4452" y="113748"/>
            <a:ext cx="2520280" cy="1628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6563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29797" y="2459504"/>
            <a:ext cx="3684407" cy="1938992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dist"/>
            <a:r>
              <a:rPr lang="en-US" sz="6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WRONG!!!</a:t>
            </a:r>
          </a:p>
          <a:p>
            <a:pPr algn="dist"/>
            <a:r>
              <a:rPr lang="en-US" sz="6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TRY AGAIN</a:t>
            </a:r>
            <a:endParaRPr lang="en-SG" sz="6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Rectangle 2">
            <a:hlinkClick r:id="rId2" action="ppaction://hlinksldjump"/>
          </p:cNvPr>
          <p:cNvSpPr/>
          <p:nvPr/>
        </p:nvSpPr>
        <p:spPr>
          <a:xfrm>
            <a:off x="3707904" y="5013176"/>
            <a:ext cx="1728192" cy="595228"/>
          </a:xfrm>
          <a:prstGeom prst="rect">
            <a:avLst/>
          </a:prstGeom>
          <a:solidFill>
            <a:srgbClr val="92D050">
              <a:alpha val="54000"/>
            </a:srgbClr>
          </a:solidFill>
          <a:ln>
            <a:noFill/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Click To Go Back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207250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6&quot;/&gt;&lt;/object&gt;&lt;object type=&quot;3&quot; unique_id=&quot;10005&quot;&gt;&lt;property id=&quot;20148&quot; value=&quot;5&quot;/&gt;&lt;property id=&quot;20300&quot; value=&quot;Slide 2&quot;/&gt;&lt;property id=&quot;20307&quot; value=&quot;257&quot;/&gt;&lt;/object&gt;&lt;object type=&quot;3&quot; unique_id=&quot;10006&quot;&gt;&lt;property id=&quot;20148&quot; value=&quot;5&quot;/&gt;&lt;property id=&quot;20300&quot; value=&quot;Slide 4&quot;/&gt;&lt;property id=&quot;20307&quot; value=&quot;258&quot;/&gt;&lt;/object&gt;&lt;object type=&quot;3&quot; unique_id=&quot;10007&quot;&gt;&lt;property id=&quot;20148&quot; value=&quot;5&quot;/&gt;&lt;property id=&quot;20300&quot; value=&quot;Slide 3&quot;/&gt;&lt;property id=&quot;20307&quot; value=&quot;259&quot;/&gt;&lt;/object&gt;&lt;object type=&quot;3&quot; unique_id=&quot;10068&quot;&gt;&lt;property id=&quot;20148&quot; value=&quot;5&quot;/&gt;&lt;property id=&quot;20300&quot; value=&quot;Slide 5&quot;/&gt;&lt;property id=&quot;20307&quot; value=&quot;261&quot;/&gt;&lt;/object&gt;&lt;object type=&quot;3&quot; unique_id=&quot;10069&quot;&gt;&lt;property id=&quot;20148&quot; value=&quot;5&quot;/&gt;&lt;property id=&quot;20300&quot; value=&quot;Slide 6&quot;/&gt;&lt;property id=&quot;20307&quot; value=&quot;263&quot;/&gt;&lt;/object&gt;&lt;object type=&quot;3&quot; unique_id=&quot;10070&quot;&gt;&lt;property id=&quot;20148&quot; value=&quot;5&quot;/&gt;&lt;property id=&quot;20300&quot; value=&quot;Slide 7&quot;/&gt;&lt;property id=&quot;20307&quot; value=&quot;262&quot;/&gt;&lt;/object&gt;&lt;object type=&quot;3&quot; unique_id=&quot;10071&quot;&gt;&lt;property id=&quot;20148&quot; value=&quot;5&quot;/&gt;&lt;property id=&quot;20300&quot; value=&quot;Slide 8&quot;/&gt;&lt;property id=&quot;20307&quot; value=&quot;264&quot;/&gt;&lt;/object&gt;&lt;object type=&quot;3&quot; unique_id=&quot;10072&quot;&gt;&lt;property id=&quot;20148&quot; value=&quot;5&quot;/&gt;&lt;property id=&quot;20300&quot; value=&quot;Slide 9&quot;/&gt;&lt;property id=&quot;20307&quot; value=&quot;266&quot;/&gt;&lt;/object&gt;&lt;object type=&quot;3&quot; unique_id=&quot;10073&quot;&gt;&lt;property id=&quot;20148&quot; value=&quot;5&quot;/&gt;&lt;property id=&quot;20300&quot; value=&quot;Slide 10&quot;/&gt;&lt;property id=&quot;20307&quot; value=&quot;265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196</Words>
  <Application>Microsoft Office PowerPoint</Application>
  <PresentationFormat>On-screen Show (4:3)</PresentationFormat>
  <Paragraphs>46</Paragraphs>
  <Slides>10</Slides>
  <Notes>0</Notes>
  <HiddenSlides>3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eclguest</dc:creator>
  <cp:lastModifiedBy>eclguest</cp:lastModifiedBy>
  <cp:revision>6</cp:revision>
  <dcterms:created xsi:type="dcterms:W3CDTF">2015-12-16T01:46:11Z</dcterms:created>
  <dcterms:modified xsi:type="dcterms:W3CDTF">2015-12-16T07:36:41Z</dcterms:modified>
</cp:coreProperties>
</file>