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80" d="100"/>
          <a:sy n="180" d="100"/>
        </p:scale>
        <p:origin x="1692" y="20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317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824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946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951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714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490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7644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143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5099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558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B23C-C07E-43F5-B7EE-B803F7705132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945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EB23C-C07E-43F5-B7EE-B803F7705132}" type="datetimeFigureOut">
              <a:rPr lang="es-ES" smtClean="0"/>
              <a:pPr/>
              <a:t>25/02/2016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4870-FED8-47BC-A57E-126304B813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169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 flipH="1">
            <a:off x="1979712" y="-171400"/>
            <a:ext cx="11564" cy="7403473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7152724" y="-158049"/>
            <a:ext cx="11564" cy="7403473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-612576" y="2923487"/>
            <a:ext cx="9900592" cy="0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-720080" y="3436620"/>
            <a:ext cx="9900592" cy="0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utoShape 4" descr="Technical English 3"/>
          <p:cNvSpPr>
            <a:spLocks noChangeAspect="1" noChangeArrowheads="1"/>
          </p:cNvSpPr>
          <p:nvPr/>
        </p:nvSpPr>
        <p:spPr bwMode="auto">
          <a:xfrm>
            <a:off x="155575" y="-868363"/>
            <a:ext cx="323850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BO"/>
          </a:p>
        </p:txBody>
      </p:sp>
      <p:sp>
        <p:nvSpPr>
          <p:cNvPr id="2" name="1 CuadroTexto"/>
          <p:cNvSpPr txBox="1"/>
          <p:nvPr/>
        </p:nvSpPr>
        <p:spPr>
          <a:xfrm>
            <a:off x="1985494" y="2923487"/>
            <a:ext cx="5167230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BO" sz="2400" b="1" dirty="0" smtClean="0"/>
              <a:t>          Información general </a:t>
            </a:r>
            <a:endParaRPr lang="es-BO" sz="2400" b="1" dirty="0"/>
          </a:p>
        </p:txBody>
      </p:sp>
      <p:pic>
        <p:nvPicPr>
          <p:cNvPr id="1033" name="Picture 9" descr="C:\Users\usuario\Desktop\Materiales para elaborar etiquetas\Iconos para etiquetas\libr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699769"/>
            <a:ext cx="915118" cy="760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937" b="98413" l="3000" r="98667">
                        <a14:foregroundMark x1="92333" y1="15079" x2="3000" y2="97222"/>
                        <a14:foregroundMark x1="95667" y1="22222" x2="94000" y2="92460"/>
                        <a14:foregroundMark x1="27333" y1="7937" x2="36333" y2="7937"/>
                        <a14:foregroundMark x1="37000" y1="12302" x2="39333" y2="41270"/>
                        <a14:foregroundMark x1="36000" y1="76984" x2="39333" y2="98413"/>
                        <a14:foregroundMark x1="98667" y1="20238" x2="98333" y2="96429"/>
                        <a14:foregroundMark x1="95000" y1="16667" x2="95000" y2="16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766638"/>
            <a:ext cx="719315" cy="604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432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Conector recto"/>
          <p:cNvCxnSpPr/>
          <p:nvPr/>
        </p:nvCxnSpPr>
        <p:spPr>
          <a:xfrm flipH="1">
            <a:off x="1979712" y="-171400"/>
            <a:ext cx="11564" cy="7403473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7152724" y="-158049"/>
            <a:ext cx="11564" cy="7403473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-612576" y="2923487"/>
            <a:ext cx="9900592" cy="0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-720080" y="3436620"/>
            <a:ext cx="9900592" cy="0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utoShape 4" descr="Technical English 3"/>
          <p:cNvSpPr>
            <a:spLocks noChangeAspect="1" noChangeArrowheads="1"/>
          </p:cNvSpPr>
          <p:nvPr/>
        </p:nvSpPr>
        <p:spPr bwMode="auto">
          <a:xfrm>
            <a:off x="155575" y="-868363"/>
            <a:ext cx="323850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BO"/>
          </a:p>
        </p:txBody>
      </p:sp>
      <p:sp>
        <p:nvSpPr>
          <p:cNvPr id="2" name="1 CuadroTexto"/>
          <p:cNvSpPr txBox="1"/>
          <p:nvPr/>
        </p:nvSpPr>
        <p:spPr>
          <a:xfrm>
            <a:off x="1985494" y="2923487"/>
            <a:ext cx="5167230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BO" sz="2400" b="1" dirty="0" smtClean="0"/>
              <a:t>          ANATOMIA VEGETAL </a:t>
            </a:r>
            <a:endParaRPr lang="es-BO" sz="2400" b="1" dirty="0"/>
          </a:p>
        </p:txBody>
      </p:sp>
      <p:pic>
        <p:nvPicPr>
          <p:cNvPr id="1028" name="Picture 4" descr="C:\Users\usuario\Desktop\Materiales para elaborar etiquetas\Iconos para etiquetas\planta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859" y="2492896"/>
            <a:ext cx="918973" cy="906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biologia.edu.ar/images/tilo1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887" b="99686" l="4734" r="98817">
                        <a14:foregroundMark x1="99704" y1="5975" x2="95562" y2="2201"/>
                        <a14:foregroundMark x1="97633" y1="29245" x2="97929" y2="35220"/>
                        <a14:foregroundMark x1="96154" y1="36478" x2="96450" y2="46226"/>
                        <a14:foregroundMark x1="89053" y1="42138" x2="89053" y2="42138"/>
                        <a14:foregroundMark x1="67456" y1="38050" x2="52663" y2="99686"/>
                        <a14:foregroundMark x1="34615" y1="32075" x2="7692" y2="59119"/>
                        <a14:foregroundMark x1="4734" y1="59748" x2="4734" y2="59748"/>
                        <a14:foregroundMark x1="7396" y1="94969" x2="7396" y2="94969"/>
                        <a14:foregroundMark x1="7396" y1="95283" x2="5621" y2="9874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780928"/>
            <a:ext cx="657656" cy="61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34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6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Jhamil</dc:creator>
  <cp:lastModifiedBy>usuario</cp:lastModifiedBy>
  <cp:revision>50</cp:revision>
  <dcterms:created xsi:type="dcterms:W3CDTF">2013-12-03T01:56:56Z</dcterms:created>
  <dcterms:modified xsi:type="dcterms:W3CDTF">2016-02-26T00:43:08Z</dcterms:modified>
</cp:coreProperties>
</file>