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Default Extension="gif" ContentType="image/gif"/>
  <Default Extension="jpg" ContentType="image/jpeg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activeX/activeX1.xml" ContentType="application/vnd.ms-office.activeX+xml"/>
  <Override PartName="/ppt/activeX/activeX2.xml" ContentType="application/vnd.ms-office.activeX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4" r:id="rId3"/>
    <p:sldId id="257" r:id="rId4"/>
    <p:sldId id="258" r:id="rId5"/>
    <p:sldId id="259" r:id="rId6"/>
    <p:sldId id="260" r:id="rId7"/>
    <p:sldId id="256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106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6BF52A52-394A-11D3-B153-00C04F79FAA6}" ax:persistence="persistPropertyBag">
  <ax:ocxPr ax:name="URL" ax:value="C:\Users\eclguest\Documents\1 Work Folder\PPT\Parakeet.wmv"/>
  <ax:ocxPr ax:name="rate" ax:value="1"/>
  <ax:ocxPr ax:name="balance" ax:value="0"/>
  <ax:ocxPr ax:name="currentPosition" ax:value="0"/>
  <ax:ocxPr ax:name="defaultFrame" ax:value=""/>
  <ax:ocxPr ax:name="playCount" ax:value="1"/>
  <ax:ocxPr ax:name="autoStart" ax:value="0"/>
  <ax:ocxPr ax:name="currentMarker" ax:value="0"/>
  <ax:ocxPr ax:name="invokeURLs" ax:value="-1"/>
  <ax:ocxPr ax:name="baseURL" ax:value=""/>
  <ax:ocxPr ax:name="volume" ax:value="50"/>
  <ax:ocxPr ax:name="mute" ax:value="0"/>
  <ax:ocxPr ax:name="uiMode" ax:value="full"/>
  <ax:ocxPr ax:name="stretchToFit" ax:value="0"/>
  <ax:ocxPr ax:name="windowlessVideo" ax:value="0"/>
  <ax:ocxPr ax:name="enabled" ax:value="-1"/>
  <ax:ocxPr ax:name="enableContextMenu" ax:value="-1"/>
  <ax:ocxPr ax:name="fullScreen" ax:value="0"/>
  <ax:ocxPr ax:name="SAMIStyle" ax:value=""/>
  <ax:ocxPr ax:name="SAMILang" ax:value=""/>
  <ax:ocxPr ax:name="SAMIFilename" ax:value=""/>
  <ax:ocxPr ax:name="captioningID" ax:value=""/>
  <ax:ocxPr ax:name="enableErrorDialogs" ax:value="0"/>
  <ax:ocxPr ax:name="_cx" ax:value="6588"/>
  <ax:ocxPr ax:name="_cy" ax:value="4392"/>
</ax:ocx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6.xml"/><Relationship Id="rId2" Type="http://schemas.openxmlformats.org/officeDocument/2006/relationships/slide" Target="../slides/slide3.xml"/><Relationship Id="rId1" Type="http://schemas.openxmlformats.org/officeDocument/2006/relationships/slide" Target="../slides/slide7.xml"/><Relationship Id="rId6" Type="http://schemas.openxmlformats.org/officeDocument/2006/relationships/slide" Target="../slides/slide1.xml"/><Relationship Id="rId5" Type="http://schemas.openxmlformats.org/officeDocument/2006/relationships/slide" Target="../slides/slide5.xml"/><Relationship Id="rId4" Type="http://schemas.openxmlformats.org/officeDocument/2006/relationships/slide" Target="../slides/slide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0174826-074A-4901-BF7E-3D374C63E866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SG"/>
        </a:p>
      </dgm:t>
    </dgm:pt>
    <dgm:pt modelId="{3EC53645-4183-4D65-BD9E-2FDD538E07BF}">
      <dgm:prSet phldrT="[Text]"/>
      <dgm:spPr>
        <a:ln>
          <a:solidFill>
            <a:schemeClr val="bg1"/>
          </a:solidFill>
        </a:ln>
      </dgm:spPr>
      <dgm:t>
        <a:bodyPr/>
        <a:lstStyle/>
        <a:p>
          <a:r>
            <a:rPr lang="en-US" dirty="0" smtClean="0"/>
            <a:t>Types of Pets</a:t>
          </a:r>
          <a:endParaRPr lang="en-SG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3350E9CA-C105-4656-BB08-2353EE02E3D3}" type="parTrans" cxnId="{D4FBF0D9-B3D3-479D-AA13-528ED93B00A2}">
      <dgm:prSet/>
      <dgm:spPr/>
      <dgm:t>
        <a:bodyPr/>
        <a:lstStyle/>
        <a:p>
          <a:endParaRPr lang="en-SG"/>
        </a:p>
      </dgm:t>
    </dgm:pt>
    <dgm:pt modelId="{D881BE69-9069-40A0-847C-7265B4DAD344}" type="sibTrans" cxnId="{D4FBF0D9-B3D3-479D-AA13-528ED93B00A2}">
      <dgm:prSet/>
      <dgm:spPr/>
      <dgm:t>
        <a:bodyPr/>
        <a:lstStyle/>
        <a:p>
          <a:endParaRPr lang="en-SG"/>
        </a:p>
      </dgm:t>
    </dgm:pt>
    <dgm:pt modelId="{4E982D71-A454-4577-B821-EDD38098DC89}">
      <dgm:prSet phldrT="[Text]"/>
      <dgm:spPr>
        <a:ln>
          <a:solidFill>
            <a:schemeClr val="bg1"/>
          </a:solidFill>
        </a:ln>
      </dgm:spPr>
      <dgm:t>
        <a:bodyPr/>
        <a:lstStyle/>
        <a:p>
          <a:r>
            <a:rPr lang="en-US" dirty="0" smtClean="0"/>
            <a:t>Domestic</a:t>
          </a:r>
          <a:endParaRPr lang="en-SG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9E781AEA-5302-4059-B98E-0296257ECB68}" type="parTrans" cxnId="{DAE393B0-4C3A-410B-A151-092C94E0C287}">
      <dgm:prSet/>
      <dgm:spPr>
        <a:ln>
          <a:solidFill>
            <a:schemeClr val="bg1"/>
          </a:solidFill>
        </a:ln>
      </dgm:spPr>
      <dgm:t>
        <a:bodyPr/>
        <a:lstStyle/>
        <a:p>
          <a:endParaRPr lang="en-SG"/>
        </a:p>
      </dgm:t>
    </dgm:pt>
    <dgm:pt modelId="{09DC735E-BD61-402C-B392-1E8A8A9621F6}" type="sibTrans" cxnId="{DAE393B0-4C3A-410B-A151-092C94E0C287}">
      <dgm:prSet/>
      <dgm:spPr/>
      <dgm:t>
        <a:bodyPr/>
        <a:lstStyle/>
        <a:p>
          <a:endParaRPr lang="en-SG"/>
        </a:p>
      </dgm:t>
    </dgm:pt>
    <dgm:pt modelId="{6106B20C-D172-4600-BB7C-818C07D76A30}">
      <dgm:prSet phldrT="[Text]"/>
      <dgm:spPr>
        <a:ln>
          <a:solidFill>
            <a:schemeClr val="bg1"/>
          </a:solidFill>
        </a:ln>
      </dgm:spPr>
      <dgm:t>
        <a:bodyPr/>
        <a:lstStyle/>
        <a:p>
          <a:r>
            <a:rPr lang="en-US" dirty="0" smtClean="0"/>
            <a:t>Exotic</a:t>
          </a:r>
          <a:endParaRPr lang="en-SG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3" action="ppaction://hlinksldjump"/>
          </dgm14:cNvPr>
        </a:ext>
      </dgm:extLst>
    </dgm:pt>
    <dgm:pt modelId="{F13ECE8F-61FF-4033-936E-0673E9BF121C}" type="parTrans" cxnId="{42F1F77D-AF1B-4376-AB5A-01A31708DB78}">
      <dgm:prSet/>
      <dgm:spPr>
        <a:ln>
          <a:solidFill>
            <a:schemeClr val="bg1"/>
          </a:solidFill>
        </a:ln>
      </dgm:spPr>
      <dgm:t>
        <a:bodyPr/>
        <a:lstStyle/>
        <a:p>
          <a:endParaRPr lang="en-SG"/>
        </a:p>
      </dgm:t>
    </dgm:pt>
    <dgm:pt modelId="{CE687098-6641-4BF2-A6CE-75CB7BB797F3}" type="sibTrans" cxnId="{42F1F77D-AF1B-4376-AB5A-01A31708DB78}">
      <dgm:prSet/>
      <dgm:spPr/>
      <dgm:t>
        <a:bodyPr/>
        <a:lstStyle/>
        <a:p>
          <a:endParaRPr lang="en-SG"/>
        </a:p>
      </dgm:t>
    </dgm:pt>
    <dgm:pt modelId="{420920C7-3EC7-498B-A3CF-C74143D6C0A1}" type="asst">
      <dgm:prSet/>
      <dgm:spPr>
        <a:ln>
          <a:solidFill>
            <a:schemeClr val="bg1"/>
          </a:solidFill>
        </a:ln>
      </dgm:spPr>
      <dgm:t>
        <a:bodyPr/>
        <a:lstStyle/>
        <a:p>
          <a:r>
            <a:rPr lang="en-US" dirty="0" smtClean="0"/>
            <a:t>Dog</a:t>
          </a:r>
          <a:endParaRPr lang="en-SG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4" action="ppaction://hlinksldjump"/>
          </dgm14:cNvPr>
        </a:ext>
      </dgm:extLst>
    </dgm:pt>
    <dgm:pt modelId="{FFF100C9-C742-4AC4-9940-4BA20804FA50}" type="parTrans" cxnId="{8F16AD54-D0A6-41E6-A8D2-77B84D8FD7A8}">
      <dgm:prSet/>
      <dgm:spPr>
        <a:ln>
          <a:solidFill>
            <a:schemeClr val="bg1"/>
          </a:solidFill>
        </a:ln>
      </dgm:spPr>
      <dgm:t>
        <a:bodyPr/>
        <a:lstStyle/>
        <a:p>
          <a:endParaRPr lang="en-SG"/>
        </a:p>
      </dgm:t>
    </dgm:pt>
    <dgm:pt modelId="{93F98D84-E804-454F-AACF-9B0D2D61AE73}" type="sibTrans" cxnId="{8F16AD54-D0A6-41E6-A8D2-77B84D8FD7A8}">
      <dgm:prSet/>
      <dgm:spPr/>
      <dgm:t>
        <a:bodyPr/>
        <a:lstStyle/>
        <a:p>
          <a:endParaRPr lang="en-SG"/>
        </a:p>
      </dgm:t>
    </dgm:pt>
    <dgm:pt modelId="{99BC50F5-6C29-4A6E-8B11-C5D5F88A1F85}" type="asst">
      <dgm:prSet/>
      <dgm:spPr>
        <a:ln>
          <a:solidFill>
            <a:schemeClr val="bg1"/>
          </a:solidFill>
        </a:ln>
      </dgm:spPr>
      <dgm:t>
        <a:bodyPr/>
        <a:lstStyle/>
        <a:p>
          <a:r>
            <a:rPr lang="en-US" dirty="0" smtClean="0"/>
            <a:t>Cat</a:t>
          </a:r>
          <a:endParaRPr lang="en-SG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5" action="ppaction://hlinksldjump"/>
          </dgm14:cNvPr>
        </a:ext>
      </dgm:extLst>
    </dgm:pt>
    <dgm:pt modelId="{925B201D-8864-4FC7-80AB-BB9B048CC741}" type="parTrans" cxnId="{13D15BD4-362C-4A95-9798-37C53C00B038}">
      <dgm:prSet/>
      <dgm:spPr>
        <a:ln>
          <a:solidFill>
            <a:schemeClr val="bg1"/>
          </a:solidFill>
        </a:ln>
      </dgm:spPr>
      <dgm:t>
        <a:bodyPr/>
        <a:lstStyle/>
        <a:p>
          <a:endParaRPr lang="en-SG"/>
        </a:p>
      </dgm:t>
    </dgm:pt>
    <dgm:pt modelId="{143F9054-BA4A-4831-B085-8DB150806ACC}" type="sibTrans" cxnId="{13D15BD4-362C-4A95-9798-37C53C00B038}">
      <dgm:prSet/>
      <dgm:spPr/>
      <dgm:t>
        <a:bodyPr/>
        <a:lstStyle/>
        <a:p>
          <a:endParaRPr lang="en-SG"/>
        </a:p>
      </dgm:t>
    </dgm:pt>
    <dgm:pt modelId="{45C01F8D-4896-4EC0-8415-A695BBD8AD0A}" type="asst">
      <dgm:prSet/>
      <dgm:spPr>
        <a:ln>
          <a:solidFill>
            <a:schemeClr val="bg1"/>
          </a:solidFill>
        </a:ln>
      </dgm:spPr>
      <dgm:t>
        <a:bodyPr/>
        <a:lstStyle/>
        <a:p>
          <a:r>
            <a:rPr lang="en-US" dirty="0" smtClean="0"/>
            <a:t>Parakeet</a:t>
          </a:r>
          <a:endParaRPr lang="en-SG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6" action="ppaction://hlinksldjump"/>
          </dgm14:cNvPr>
        </a:ext>
      </dgm:extLst>
    </dgm:pt>
    <dgm:pt modelId="{67D85F13-0DD8-4CA0-837B-FDE6AC3AF7E0}" type="parTrans" cxnId="{B389C63F-C58E-4929-ADD3-E5B20C7489DB}">
      <dgm:prSet/>
      <dgm:spPr>
        <a:ln>
          <a:solidFill>
            <a:schemeClr val="bg1"/>
          </a:solidFill>
        </a:ln>
      </dgm:spPr>
      <dgm:t>
        <a:bodyPr/>
        <a:lstStyle/>
        <a:p>
          <a:endParaRPr lang="en-SG"/>
        </a:p>
      </dgm:t>
    </dgm:pt>
    <dgm:pt modelId="{41165517-8E55-4FFC-96E1-729A07CA0361}" type="sibTrans" cxnId="{B389C63F-C58E-4929-ADD3-E5B20C7489DB}">
      <dgm:prSet/>
      <dgm:spPr/>
      <dgm:t>
        <a:bodyPr/>
        <a:lstStyle/>
        <a:p>
          <a:endParaRPr lang="en-SG"/>
        </a:p>
      </dgm:t>
    </dgm:pt>
    <dgm:pt modelId="{70EF93FE-D397-47CF-B30B-E21B7E10DF73}" type="asst">
      <dgm:prSet/>
      <dgm:spPr>
        <a:ln>
          <a:solidFill>
            <a:schemeClr val="bg1"/>
          </a:solidFill>
        </a:ln>
      </dgm:spPr>
      <dgm:t>
        <a:bodyPr/>
        <a:lstStyle/>
        <a:p>
          <a:r>
            <a:rPr lang="en-US" dirty="0" smtClean="0"/>
            <a:t>Terrapin</a:t>
          </a:r>
          <a:endParaRPr lang="en-SG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6" action="ppaction://hlinksldjump"/>
          </dgm14:cNvPr>
        </a:ext>
      </dgm:extLst>
    </dgm:pt>
    <dgm:pt modelId="{1AF29BA0-B93D-4851-A78B-29E47822A500}" type="parTrans" cxnId="{3FF18456-72A6-4D0D-9637-C2BF6E07C544}">
      <dgm:prSet/>
      <dgm:spPr>
        <a:ln>
          <a:solidFill>
            <a:schemeClr val="bg1"/>
          </a:solidFill>
        </a:ln>
      </dgm:spPr>
      <dgm:t>
        <a:bodyPr/>
        <a:lstStyle/>
        <a:p>
          <a:endParaRPr lang="en-SG"/>
        </a:p>
      </dgm:t>
    </dgm:pt>
    <dgm:pt modelId="{EC5590E3-F4D9-4097-8314-7369A4FC24BE}" type="sibTrans" cxnId="{3FF18456-72A6-4D0D-9637-C2BF6E07C544}">
      <dgm:prSet/>
      <dgm:spPr/>
      <dgm:t>
        <a:bodyPr/>
        <a:lstStyle/>
        <a:p>
          <a:endParaRPr lang="en-SG"/>
        </a:p>
      </dgm:t>
    </dgm:pt>
    <dgm:pt modelId="{4283FC48-5EA4-4F8E-9190-45A4773021CD}" type="pres">
      <dgm:prSet presAssocID="{E0174826-074A-4901-BF7E-3D374C63E86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SG"/>
        </a:p>
      </dgm:t>
    </dgm:pt>
    <dgm:pt modelId="{510C59E4-94AE-42A0-84F8-6E6BC65BB2E3}" type="pres">
      <dgm:prSet presAssocID="{3EC53645-4183-4D65-BD9E-2FDD538E07BF}" presName="hierRoot1" presStyleCnt="0">
        <dgm:presLayoutVars>
          <dgm:hierBranch val="r"/>
        </dgm:presLayoutVars>
      </dgm:prSet>
      <dgm:spPr/>
    </dgm:pt>
    <dgm:pt modelId="{6F89643E-E5DD-475A-81EB-8E11B1662F2A}" type="pres">
      <dgm:prSet presAssocID="{3EC53645-4183-4D65-BD9E-2FDD538E07BF}" presName="rootComposite1" presStyleCnt="0"/>
      <dgm:spPr/>
    </dgm:pt>
    <dgm:pt modelId="{2DD913D4-F42B-488E-BA22-0444889432DA}" type="pres">
      <dgm:prSet presAssocID="{3EC53645-4183-4D65-BD9E-2FDD538E07BF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SG"/>
        </a:p>
      </dgm:t>
    </dgm:pt>
    <dgm:pt modelId="{7F1647AA-6433-4175-9E9D-B8E7F295E3E5}" type="pres">
      <dgm:prSet presAssocID="{3EC53645-4183-4D65-BD9E-2FDD538E07BF}" presName="rootConnector1" presStyleLbl="node1" presStyleIdx="0" presStyleCnt="0"/>
      <dgm:spPr/>
      <dgm:t>
        <a:bodyPr/>
        <a:lstStyle/>
        <a:p>
          <a:endParaRPr lang="en-SG"/>
        </a:p>
      </dgm:t>
    </dgm:pt>
    <dgm:pt modelId="{2B95D964-F704-44D5-822A-B4F492A9EF9F}" type="pres">
      <dgm:prSet presAssocID="{3EC53645-4183-4D65-BD9E-2FDD538E07BF}" presName="hierChild2" presStyleCnt="0"/>
      <dgm:spPr/>
    </dgm:pt>
    <dgm:pt modelId="{995EBAAE-8891-4F01-A76C-7D5EC25F0A9F}" type="pres">
      <dgm:prSet presAssocID="{9E781AEA-5302-4059-B98E-0296257ECB68}" presName="Name50" presStyleLbl="parChTrans1D2" presStyleIdx="0" presStyleCnt="2"/>
      <dgm:spPr/>
      <dgm:t>
        <a:bodyPr/>
        <a:lstStyle/>
        <a:p>
          <a:endParaRPr lang="en-SG"/>
        </a:p>
      </dgm:t>
    </dgm:pt>
    <dgm:pt modelId="{55E44031-1D23-43CD-A0B6-C54579DBBEB8}" type="pres">
      <dgm:prSet presAssocID="{4E982D71-A454-4577-B821-EDD38098DC89}" presName="hierRoot2" presStyleCnt="0">
        <dgm:presLayoutVars>
          <dgm:hierBranch val="init"/>
        </dgm:presLayoutVars>
      </dgm:prSet>
      <dgm:spPr/>
    </dgm:pt>
    <dgm:pt modelId="{3716DB15-97A0-40DD-957F-B8B5B235DA51}" type="pres">
      <dgm:prSet presAssocID="{4E982D71-A454-4577-B821-EDD38098DC89}" presName="rootComposite" presStyleCnt="0"/>
      <dgm:spPr/>
    </dgm:pt>
    <dgm:pt modelId="{8FC7B848-9F55-48B3-9262-1B87EB12AB2F}" type="pres">
      <dgm:prSet presAssocID="{4E982D71-A454-4577-B821-EDD38098DC89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n-SG"/>
        </a:p>
      </dgm:t>
    </dgm:pt>
    <dgm:pt modelId="{F1C13EA2-A1B0-43AE-8A7C-690352D7B0BB}" type="pres">
      <dgm:prSet presAssocID="{4E982D71-A454-4577-B821-EDD38098DC89}" presName="rootConnector" presStyleLbl="node2" presStyleIdx="0" presStyleCnt="2"/>
      <dgm:spPr/>
      <dgm:t>
        <a:bodyPr/>
        <a:lstStyle/>
        <a:p>
          <a:endParaRPr lang="en-SG"/>
        </a:p>
      </dgm:t>
    </dgm:pt>
    <dgm:pt modelId="{8D765FEE-85A7-4F9D-BBBE-A1DD7DB46C06}" type="pres">
      <dgm:prSet presAssocID="{4E982D71-A454-4577-B821-EDD38098DC89}" presName="hierChild4" presStyleCnt="0"/>
      <dgm:spPr/>
    </dgm:pt>
    <dgm:pt modelId="{DC959DDB-E605-423D-924C-73A0B2340715}" type="pres">
      <dgm:prSet presAssocID="{4E982D71-A454-4577-B821-EDD38098DC89}" presName="hierChild5" presStyleCnt="0"/>
      <dgm:spPr/>
    </dgm:pt>
    <dgm:pt modelId="{09A131AD-2D1D-4B1C-9D12-FFC913222B06}" type="pres">
      <dgm:prSet presAssocID="{FFF100C9-C742-4AC4-9940-4BA20804FA50}" presName="Name111" presStyleLbl="parChTrans1D3" presStyleIdx="0" presStyleCnt="4"/>
      <dgm:spPr/>
      <dgm:t>
        <a:bodyPr/>
        <a:lstStyle/>
        <a:p>
          <a:endParaRPr lang="en-SG"/>
        </a:p>
      </dgm:t>
    </dgm:pt>
    <dgm:pt modelId="{1D17B51C-3C51-46CB-8B37-CDCECEDE0CDD}" type="pres">
      <dgm:prSet presAssocID="{420920C7-3EC7-498B-A3CF-C74143D6C0A1}" presName="hierRoot3" presStyleCnt="0">
        <dgm:presLayoutVars>
          <dgm:hierBranch val="init"/>
        </dgm:presLayoutVars>
      </dgm:prSet>
      <dgm:spPr/>
    </dgm:pt>
    <dgm:pt modelId="{5E6E3B4D-87B6-4BED-BFD5-02466C97D2E1}" type="pres">
      <dgm:prSet presAssocID="{420920C7-3EC7-498B-A3CF-C74143D6C0A1}" presName="rootComposite3" presStyleCnt="0"/>
      <dgm:spPr/>
    </dgm:pt>
    <dgm:pt modelId="{94940D5A-99B9-431D-B787-A2A34E42F421}" type="pres">
      <dgm:prSet presAssocID="{420920C7-3EC7-498B-A3CF-C74143D6C0A1}" presName="rootText3" presStyleLbl="asst2" presStyleIdx="0" presStyleCnt="4">
        <dgm:presLayoutVars>
          <dgm:chPref val="3"/>
        </dgm:presLayoutVars>
      </dgm:prSet>
      <dgm:spPr/>
      <dgm:t>
        <a:bodyPr/>
        <a:lstStyle/>
        <a:p>
          <a:endParaRPr lang="en-SG"/>
        </a:p>
      </dgm:t>
    </dgm:pt>
    <dgm:pt modelId="{0982995C-526F-401A-8BC5-0D4A69C3C1A9}" type="pres">
      <dgm:prSet presAssocID="{420920C7-3EC7-498B-A3CF-C74143D6C0A1}" presName="rootConnector3" presStyleLbl="asst2" presStyleIdx="0" presStyleCnt="4"/>
      <dgm:spPr/>
      <dgm:t>
        <a:bodyPr/>
        <a:lstStyle/>
        <a:p>
          <a:endParaRPr lang="en-SG"/>
        </a:p>
      </dgm:t>
    </dgm:pt>
    <dgm:pt modelId="{D097FFDB-676F-4EDB-822E-2426163B282D}" type="pres">
      <dgm:prSet presAssocID="{420920C7-3EC7-498B-A3CF-C74143D6C0A1}" presName="hierChild6" presStyleCnt="0"/>
      <dgm:spPr/>
    </dgm:pt>
    <dgm:pt modelId="{13C38561-5765-4693-8C76-5D3E221156A3}" type="pres">
      <dgm:prSet presAssocID="{420920C7-3EC7-498B-A3CF-C74143D6C0A1}" presName="hierChild7" presStyleCnt="0"/>
      <dgm:spPr/>
    </dgm:pt>
    <dgm:pt modelId="{3F67363F-24D3-43B9-BA79-2A5471FAE51E}" type="pres">
      <dgm:prSet presAssocID="{925B201D-8864-4FC7-80AB-BB9B048CC741}" presName="Name111" presStyleLbl="parChTrans1D3" presStyleIdx="1" presStyleCnt="4"/>
      <dgm:spPr/>
      <dgm:t>
        <a:bodyPr/>
        <a:lstStyle/>
        <a:p>
          <a:endParaRPr lang="en-SG"/>
        </a:p>
      </dgm:t>
    </dgm:pt>
    <dgm:pt modelId="{F798910C-0765-4F29-9910-8F33554D224A}" type="pres">
      <dgm:prSet presAssocID="{99BC50F5-6C29-4A6E-8B11-C5D5F88A1F85}" presName="hierRoot3" presStyleCnt="0">
        <dgm:presLayoutVars>
          <dgm:hierBranch val="init"/>
        </dgm:presLayoutVars>
      </dgm:prSet>
      <dgm:spPr/>
    </dgm:pt>
    <dgm:pt modelId="{0AEDDECC-D938-42EC-BEC1-BC42FDB80117}" type="pres">
      <dgm:prSet presAssocID="{99BC50F5-6C29-4A6E-8B11-C5D5F88A1F85}" presName="rootComposite3" presStyleCnt="0"/>
      <dgm:spPr/>
    </dgm:pt>
    <dgm:pt modelId="{3AAD5C53-560D-4C7C-94AF-FC9A94BE5060}" type="pres">
      <dgm:prSet presAssocID="{99BC50F5-6C29-4A6E-8B11-C5D5F88A1F85}" presName="rootText3" presStyleLbl="asst2" presStyleIdx="1" presStyleCnt="4">
        <dgm:presLayoutVars>
          <dgm:chPref val="3"/>
        </dgm:presLayoutVars>
      </dgm:prSet>
      <dgm:spPr/>
      <dgm:t>
        <a:bodyPr/>
        <a:lstStyle/>
        <a:p>
          <a:endParaRPr lang="en-SG"/>
        </a:p>
      </dgm:t>
    </dgm:pt>
    <dgm:pt modelId="{041257B1-0756-4C72-8646-C5687FE75996}" type="pres">
      <dgm:prSet presAssocID="{99BC50F5-6C29-4A6E-8B11-C5D5F88A1F85}" presName="rootConnector3" presStyleLbl="asst2" presStyleIdx="1" presStyleCnt="4"/>
      <dgm:spPr/>
      <dgm:t>
        <a:bodyPr/>
        <a:lstStyle/>
        <a:p>
          <a:endParaRPr lang="en-SG"/>
        </a:p>
      </dgm:t>
    </dgm:pt>
    <dgm:pt modelId="{4B9CD754-4F9D-40A3-A70A-8EF94839A23B}" type="pres">
      <dgm:prSet presAssocID="{99BC50F5-6C29-4A6E-8B11-C5D5F88A1F85}" presName="hierChild6" presStyleCnt="0"/>
      <dgm:spPr/>
    </dgm:pt>
    <dgm:pt modelId="{4385DAB6-2EA7-46F9-9015-3220E9813855}" type="pres">
      <dgm:prSet presAssocID="{99BC50F5-6C29-4A6E-8B11-C5D5F88A1F85}" presName="hierChild7" presStyleCnt="0"/>
      <dgm:spPr/>
    </dgm:pt>
    <dgm:pt modelId="{8B07D371-A917-44A4-AF04-71F14CA817A4}" type="pres">
      <dgm:prSet presAssocID="{F13ECE8F-61FF-4033-936E-0673E9BF121C}" presName="Name50" presStyleLbl="parChTrans1D2" presStyleIdx="1" presStyleCnt="2"/>
      <dgm:spPr/>
      <dgm:t>
        <a:bodyPr/>
        <a:lstStyle/>
        <a:p>
          <a:endParaRPr lang="en-SG"/>
        </a:p>
      </dgm:t>
    </dgm:pt>
    <dgm:pt modelId="{FD8E926D-54F5-4256-A437-42140D3E8247}" type="pres">
      <dgm:prSet presAssocID="{6106B20C-D172-4600-BB7C-818C07D76A30}" presName="hierRoot2" presStyleCnt="0">
        <dgm:presLayoutVars>
          <dgm:hierBranch val="init"/>
        </dgm:presLayoutVars>
      </dgm:prSet>
      <dgm:spPr/>
    </dgm:pt>
    <dgm:pt modelId="{5EA1F604-C9E1-46A4-AF4A-F2979EA95B13}" type="pres">
      <dgm:prSet presAssocID="{6106B20C-D172-4600-BB7C-818C07D76A30}" presName="rootComposite" presStyleCnt="0"/>
      <dgm:spPr/>
    </dgm:pt>
    <dgm:pt modelId="{031EBB3D-B8A0-4D4B-832E-04FFB2E487E7}" type="pres">
      <dgm:prSet presAssocID="{6106B20C-D172-4600-BB7C-818C07D76A30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SG"/>
        </a:p>
      </dgm:t>
    </dgm:pt>
    <dgm:pt modelId="{2C412453-7249-4BCE-A2F8-133F89C5347B}" type="pres">
      <dgm:prSet presAssocID="{6106B20C-D172-4600-BB7C-818C07D76A30}" presName="rootConnector" presStyleLbl="node2" presStyleIdx="1" presStyleCnt="2"/>
      <dgm:spPr/>
      <dgm:t>
        <a:bodyPr/>
        <a:lstStyle/>
        <a:p>
          <a:endParaRPr lang="en-SG"/>
        </a:p>
      </dgm:t>
    </dgm:pt>
    <dgm:pt modelId="{3024D569-0B98-4953-AA41-614EF2D07C11}" type="pres">
      <dgm:prSet presAssocID="{6106B20C-D172-4600-BB7C-818C07D76A30}" presName="hierChild4" presStyleCnt="0"/>
      <dgm:spPr/>
    </dgm:pt>
    <dgm:pt modelId="{96DC4A62-6CF0-424D-9B2C-FC2CDC1BCBD2}" type="pres">
      <dgm:prSet presAssocID="{6106B20C-D172-4600-BB7C-818C07D76A30}" presName="hierChild5" presStyleCnt="0"/>
      <dgm:spPr/>
    </dgm:pt>
    <dgm:pt modelId="{23A1BCDD-14FF-4921-819F-8E252414D72C}" type="pres">
      <dgm:prSet presAssocID="{67D85F13-0DD8-4CA0-837B-FDE6AC3AF7E0}" presName="Name111" presStyleLbl="parChTrans1D3" presStyleIdx="2" presStyleCnt="4"/>
      <dgm:spPr/>
      <dgm:t>
        <a:bodyPr/>
        <a:lstStyle/>
        <a:p>
          <a:endParaRPr lang="en-SG"/>
        </a:p>
      </dgm:t>
    </dgm:pt>
    <dgm:pt modelId="{AB05248A-A4D3-4C39-A70B-14E46705767E}" type="pres">
      <dgm:prSet presAssocID="{45C01F8D-4896-4EC0-8415-A695BBD8AD0A}" presName="hierRoot3" presStyleCnt="0">
        <dgm:presLayoutVars>
          <dgm:hierBranch val="init"/>
        </dgm:presLayoutVars>
      </dgm:prSet>
      <dgm:spPr/>
    </dgm:pt>
    <dgm:pt modelId="{09CE4A06-3165-4A88-9910-F66E45BB4710}" type="pres">
      <dgm:prSet presAssocID="{45C01F8D-4896-4EC0-8415-A695BBD8AD0A}" presName="rootComposite3" presStyleCnt="0"/>
      <dgm:spPr/>
    </dgm:pt>
    <dgm:pt modelId="{05C0FD6E-7904-4F22-ADD3-9F98860F15E4}" type="pres">
      <dgm:prSet presAssocID="{45C01F8D-4896-4EC0-8415-A695BBD8AD0A}" presName="rootText3" presStyleLbl="asst2" presStyleIdx="2" presStyleCnt="4">
        <dgm:presLayoutVars>
          <dgm:chPref val="3"/>
        </dgm:presLayoutVars>
      </dgm:prSet>
      <dgm:spPr/>
      <dgm:t>
        <a:bodyPr/>
        <a:lstStyle/>
        <a:p>
          <a:endParaRPr lang="en-SG"/>
        </a:p>
      </dgm:t>
    </dgm:pt>
    <dgm:pt modelId="{3CF12D99-93E7-4D85-A37D-1DE0A5D8B6B0}" type="pres">
      <dgm:prSet presAssocID="{45C01F8D-4896-4EC0-8415-A695BBD8AD0A}" presName="rootConnector3" presStyleLbl="asst2" presStyleIdx="2" presStyleCnt="4"/>
      <dgm:spPr/>
      <dgm:t>
        <a:bodyPr/>
        <a:lstStyle/>
        <a:p>
          <a:endParaRPr lang="en-SG"/>
        </a:p>
      </dgm:t>
    </dgm:pt>
    <dgm:pt modelId="{44ADE1AF-A9C2-4E77-BA93-865B7D4055B8}" type="pres">
      <dgm:prSet presAssocID="{45C01F8D-4896-4EC0-8415-A695BBD8AD0A}" presName="hierChild6" presStyleCnt="0"/>
      <dgm:spPr/>
    </dgm:pt>
    <dgm:pt modelId="{13D79030-3828-4CAB-B167-3618A1604CDA}" type="pres">
      <dgm:prSet presAssocID="{45C01F8D-4896-4EC0-8415-A695BBD8AD0A}" presName="hierChild7" presStyleCnt="0"/>
      <dgm:spPr/>
    </dgm:pt>
    <dgm:pt modelId="{B65158E2-915F-4369-8B22-9BE301B098A6}" type="pres">
      <dgm:prSet presAssocID="{1AF29BA0-B93D-4851-A78B-29E47822A500}" presName="Name111" presStyleLbl="parChTrans1D3" presStyleIdx="3" presStyleCnt="4"/>
      <dgm:spPr/>
      <dgm:t>
        <a:bodyPr/>
        <a:lstStyle/>
        <a:p>
          <a:endParaRPr lang="en-SG"/>
        </a:p>
      </dgm:t>
    </dgm:pt>
    <dgm:pt modelId="{AB422A27-3F6F-4069-8D81-64A76203F1C3}" type="pres">
      <dgm:prSet presAssocID="{70EF93FE-D397-47CF-B30B-E21B7E10DF73}" presName="hierRoot3" presStyleCnt="0">
        <dgm:presLayoutVars>
          <dgm:hierBranch val="init"/>
        </dgm:presLayoutVars>
      </dgm:prSet>
      <dgm:spPr/>
    </dgm:pt>
    <dgm:pt modelId="{D2881DDE-F784-4561-8956-553BA7120335}" type="pres">
      <dgm:prSet presAssocID="{70EF93FE-D397-47CF-B30B-E21B7E10DF73}" presName="rootComposite3" presStyleCnt="0"/>
      <dgm:spPr/>
    </dgm:pt>
    <dgm:pt modelId="{2D63E5F7-0A9E-41CB-A3ED-781BF62CBF73}" type="pres">
      <dgm:prSet presAssocID="{70EF93FE-D397-47CF-B30B-E21B7E10DF73}" presName="rootText3" presStyleLbl="asst2" presStyleIdx="3" presStyleCnt="4">
        <dgm:presLayoutVars>
          <dgm:chPref val="3"/>
        </dgm:presLayoutVars>
      </dgm:prSet>
      <dgm:spPr/>
      <dgm:t>
        <a:bodyPr/>
        <a:lstStyle/>
        <a:p>
          <a:endParaRPr lang="en-SG"/>
        </a:p>
      </dgm:t>
    </dgm:pt>
    <dgm:pt modelId="{8940E4D1-F545-4A0C-8F40-9481D56757CC}" type="pres">
      <dgm:prSet presAssocID="{70EF93FE-D397-47CF-B30B-E21B7E10DF73}" presName="rootConnector3" presStyleLbl="asst2" presStyleIdx="3" presStyleCnt="4"/>
      <dgm:spPr/>
      <dgm:t>
        <a:bodyPr/>
        <a:lstStyle/>
        <a:p>
          <a:endParaRPr lang="en-SG"/>
        </a:p>
      </dgm:t>
    </dgm:pt>
    <dgm:pt modelId="{3A00D197-6924-4931-9D91-C6AB3C8A861F}" type="pres">
      <dgm:prSet presAssocID="{70EF93FE-D397-47CF-B30B-E21B7E10DF73}" presName="hierChild6" presStyleCnt="0"/>
      <dgm:spPr/>
    </dgm:pt>
    <dgm:pt modelId="{5425C234-9C7F-4502-9A25-DB1CA49CC41B}" type="pres">
      <dgm:prSet presAssocID="{70EF93FE-D397-47CF-B30B-E21B7E10DF73}" presName="hierChild7" presStyleCnt="0"/>
      <dgm:spPr/>
    </dgm:pt>
    <dgm:pt modelId="{F471FC01-0696-40A5-86B0-ADDA6BDF8237}" type="pres">
      <dgm:prSet presAssocID="{3EC53645-4183-4D65-BD9E-2FDD538E07BF}" presName="hierChild3" presStyleCnt="0"/>
      <dgm:spPr/>
    </dgm:pt>
  </dgm:ptLst>
  <dgm:cxnLst>
    <dgm:cxn modelId="{83372273-1C45-4055-B9C8-F642E32933B8}" type="presOf" srcId="{67D85F13-0DD8-4CA0-837B-FDE6AC3AF7E0}" destId="{23A1BCDD-14FF-4921-819F-8E252414D72C}" srcOrd="0" destOrd="0" presId="urn:microsoft.com/office/officeart/2005/8/layout/orgChart1"/>
    <dgm:cxn modelId="{0332D2DD-6925-4EBD-B34D-DD8019D5C2C1}" type="presOf" srcId="{3EC53645-4183-4D65-BD9E-2FDD538E07BF}" destId="{2DD913D4-F42B-488E-BA22-0444889432DA}" srcOrd="0" destOrd="0" presId="urn:microsoft.com/office/officeart/2005/8/layout/orgChart1"/>
    <dgm:cxn modelId="{13D15BD4-362C-4A95-9798-37C53C00B038}" srcId="{4E982D71-A454-4577-B821-EDD38098DC89}" destId="{99BC50F5-6C29-4A6E-8B11-C5D5F88A1F85}" srcOrd="1" destOrd="0" parTransId="{925B201D-8864-4FC7-80AB-BB9B048CC741}" sibTransId="{143F9054-BA4A-4831-B085-8DB150806ACC}"/>
    <dgm:cxn modelId="{8F16AD54-D0A6-41E6-A8D2-77B84D8FD7A8}" srcId="{4E982D71-A454-4577-B821-EDD38098DC89}" destId="{420920C7-3EC7-498B-A3CF-C74143D6C0A1}" srcOrd="0" destOrd="0" parTransId="{FFF100C9-C742-4AC4-9940-4BA20804FA50}" sibTransId="{93F98D84-E804-454F-AACF-9B0D2D61AE73}"/>
    <dgm:cxn modelId="{F15E45F9-EF69-4D42-9B95-2DE8D517F784}" type="presOf" srcId="{F13ECE8F-61FF-4033-936E-0673E9BF121C}" destId="{8B07D371-A917-44A4-AF04-71F14CA817A4}" srcOrd="0" destOrd="0" presId="urn:microsoft.com/office/officeart/2005/8/layout/orgChart1"/>
    <dgm:cxn modelId="{6F953E61-77DC-41F1-BD8F-5A164B6C59A1}" type="presOf" srcId="{6106B20C-D172-4600-BB7C-818C07D76A30}" destId="{2C412453-7249-4BCE-A2F8-133F89C5347B}" srcOrd="1" destOrd="0" presId="urn:microsoft.com/office/officeart/2005/8/layout/orgChart1"/>
    <dgm:cxn modelId="{DAE393B0-4C3A-410B-A151-092C94E0C287}" srcId="{3EC53645-4183-4D65-BD9E-2FDD538E07BF}" destId="{4E982D71-A454-4577-B821-EDD38098DC89}" srcOrd="0" destOrd="0" parTransId="{9E781AEA-5302-4059-B98E-0296257ECB68}" sibTransId="{09DC735E-BD61-402C-B392-1E8A8A9621F6}"/>
    <dgm:cxn modelId="{42F1F77D-AF1B-4376-AB5A-01A31708DB78}" srcId="{3EC53645-4183-4D65-BD9E-2FDD538E07BF}" destId="{6106B20C-D172-4600-BB7C-818C07D76A30}" srcOrd="1" destOrd="0" parTransId="{F13ECE8F-61FF-4033-936E-0673E9BF121C}" sibTransId="{CE687098-6641-4BF2-A6CE-75CB7BB797F3}"/>
    <dgm:cxn modelId="{D4FBF0D9-B3D3-479D-AA13-528ED93B00A2}" srcId="{E0174826-074A-4901-BF7E-3D374C63E866}" destId="{3EC53645-4183-4D65-BD9E-2FDD538E07BF}" srcOrd="0" destOrd="0" parTransId="{3350E9CA-C105-4656-BB08-2353EE02E3D3}" sibTransId="{D881BE69-9069-40A0-847C-7265B4DAD344}"/>
    <dgm:cxn modelId="{A0E5E2AD-3DD0-47D1-BF5F-AB080F5C6DD9}" type="presOf" srcId="{9E781AEA-5302-4059-B98E-0296257ECB68}" destId="{995EBAAE-8891-4F01-A76C-7D5EC25F0A9F}" srcOrd="0" destOrd="0" presId="urn:microsoft.com/office/officeart/2005/8/layout/orgChart1"/>
    <dgm:cxn modelId="{FF02CFFB-B8A6-46DB-AD0D-F3075D652E9B}" type="presOf" srcId="{3EC53645-4183-4D65-BD9E-2FDD538E07BF}" destId="{7F1647AA-6433-4175-9E9D-B8E7F295E3E5}" srcOrd="1" destOrd="0" presId="urn:microsoft.com/office/officeart/2005/8/layout/orgChart1"/>
    <dgm:cxn modelId="{5F8B8404-9F83-4D2F-8852-709F19E03276}" type="presOf" srcId="{45C01F8D-4896-4EC0-8415-A695BBD8AD0A}" destId="{3CF12D99-93E7-4D85-A37D-1DE0A5D8B6B0}" srcOrd="1" destOrd="0" presId="urn:microsoft.com/office/officeart/2005/8/layout/orgChart1"/>
    <dgm:cxn modelId="{03D480D2-DADD-45B6-9470-330C292CB58B}" type="presOf" srcId="{45C01F8D-4896-4EC0-8415-A695BBD8AD0A}" destId="{05C0FD6E-7904-4F22-ADD3-9F98860F15E4}" srcOrd="0" destOrd="0" presId="urn:microsoft.com/office/officeart/2005/8/layout/orgChart1"/>
    <dgm:cxn modelId="{0CA348DE-8F6D-4C5E-B989-EA8C6DAC6F8D}" type="presOf" srcId="{420920C7-3EC7-498B-A3CF-C74143D6C0A1}" destId="{0982995C-526F-401A-8BC5-0D4A69C3C1A9}" srcOrd="1" destOrd="0" presId="urn:microsoft.com/office/officeart/2005/8/layout/orgChart1"/>
    <dgm:cxn modelId="{B389C63F-C58E-4929-ADD3-E5B20C7489DB}" srcId="{6106B20C-D172-4600-BB7C-818C07D76A30}" destId="{45C01F8D-4896-4EC0-8415-A695BBD8AD0A}" srcOrd="0" destOrd="0" parTransId="{67D85F13-0DD8-4CA0-837B-FDE6AC3AF7E0}" sibTransId="{41165517-8E55-4FFC-96E1-729A07CA0361}"/>
    <dgm:cxn modelId="{71DAD617-6CFD-4CBD-9F23-D670FF43D694}" type="presOf" srcId="{70EF93FE-D397-47CF-B30B-E21B7E10DF73}" destId="{2D63E5F7-0A9E-41CB-A3ED-781BF62CBF73}" srcOrd="0" destOrd="0" presId="urn:microsoft.com/office/officeart/2005/8/layout/orgChart1"/>
    <dgm:cxn modelId="{955008FA-5120-4ADD-B06F-A7D87BD058A4}" type="presOf" srcId="{6106B20C-D172-4600-BB7C-818C07D76A30}" destId="{031EBB3D-B8A0-4D4B-832E-04FFB2E487E7}" srcOrd="0" destOrd="0" presId="urn:microsoft.com/office/officeart/2005/8/layout/orgChart1"/>
    <dgm:cxn modelId="{3FF18456-72A6-4D0D-9637-C2BF6E07C544}" srcId="{6106B20C-D172-4600-BB7C-818C07D76A30}" destId="{70EF93FE-D397-47CF-B30B-E21B7E10DF73}" srcOrd="1" destOrd="0" parTransId="{1AF29BA0-B93D-4851-A78B-29E47822A500}" sibTransId="{EC5590E3-F4D9-4097-8314-7369A4FC24BE}"/>
    <dgm:cxn modelId="{E39B9AA8-6724-41E9-A14F-83C9F2E9B502}" type="presOf" srcId="{4E982D71-A454-4577-B821-EDD38098DC89}" destId="{F1C13EA2-A1B0-43AE-8A7C-690352D7B0BB}" srcOrd="1" destOrd="0" presId="urn:microsoft.com/office/officeart/2005/8/layout/orgChart1"/>
    <dgm:cxn modelId="{5C3B3090-27B6-4960-AA71-92C70920F180}" type="presOf" srcId="{99BC50F5-6C29-4A6E-8B11-C5D5F88A1F85}" destId="{3AAD5C53-560D-4C7C-94AF-FC9A94BE5060}" srcOrd="0" destOrd="0" presId="urn:microsoft.com/office/officeart/2005/8/layout/orgChart1"/>
    <dgm:cxn modelId="{83E50A46-8FC5-42EF-93CC-125A842E4AC1}" type="presOf" srcId="{1AF29BA0-B93D-4851-A78B-29E47822A500}" destId="{B65158E2-915F-4369-8B22-9BE301B098A6}" srcOrd="0" destOrd="0" presId="urn:microsoft.com/office/officeart/2005/8/layout/orgChart1"/>
    <dgm:cxn modelId="{FA31D96F-5020-48E2-AE67-0FC3E2F0EE70}" type="presOf" srcId="{4E982D71-A454-4577-B821-EDD38098DC89}" destId="{8FC7B848-9F55-48B3-9262-1B87EB12AB2F}" srcOrd="0" destOrd="0" presId="urn:microsoft.com/office/officeart/2005/8/layout/orgChart1"/>
    <dgm:cxn modelId="{EBF2E410-1BB8-4D81-8283-DAF2CDE420B3}" type="presOf" srcId="{99BC50F5-6C29-4A6E-8B11-C5D5F88A1F85}" destId="{041257B1-0756-4C72-8646-C5687FE75996}" srcOrd="1" destOrd="0" presId="urn:microsoft.com/office/officeart/2005/8/layout/orgChart1"/>
    <dgm:cxn modelId="{286BA39D-DB89-42DB-9A95-E9C31C5C8CB7}" type="presOf" srcId="{420920C7-3EC7-498B-A3CF-C74143D6C0A1}" destId="{94940D5A-99B9-431D-B787-A2A34E42F421}" srcOrd="0" destOrd="0" presId="urn:microsoft.com/office/officeart/2005/8/layout/orgChart1"/>
    <dgm:cxn modelId="{373A8E91-FA3D-4F6F-A94E-A0CA7058109F}" type="presOf" srcId="{E0174826-074A-4901-BF7E-3D374C63E866}" destId="{4283FC48-5EA4-4F8E-9190-45A4773021CD}" srcOrd="0" destOrd="0" presId="urn:microsoft.com/office/officeart/2005/8/layout/orgChart1"/>
    <dgm:cxn modelId="{71643A75-ECFF-44C4-8DD1-978DFEB8A6BC}" type="presOf" srcId="{70EF93FE-D397-47CF-B30B-E21B7E10DF73}" destId="{8940E4D1-F545-4A0C-8F40-9481D56757CC}" srcOrd="1" destOrd="0" presId="urn:microsoft.com/office/officeart/2005/8/layout/orgChart1"/>
    <dgm:cxn modelId="{7BB42529-20FF-4F26-9DA7-5F68D2CA35F9}" type="presOf" srcId="{925B201D-8864-4FC7-80AB-BB9B048CC741}" destId="{3F67363F-24D3-43B9-BA79-2A5471FAE51E}" srcOrd="0" destOrd="0" presId="urn:microsoft.com/office/officeart/2005/8/layout/orgChart1"/>
    <dgm:cxn modelId="{7933B23C-43A7-4E3E-840D-E45FEF5F7849}" type="presOf" srcId="{FFF100C9-C742-4AC4-9940-4BA20804FA50}" destId="{09A131AD-2D1D-4B1C-9D12-FFC913222B06}" srcOrd="0" destOrd="0" presId="urn:microsoft.com/office/officeart/2005/8/layout/orgChart1"/>
    <dgm:cxn modelId="{37539754-BD03-49B4-B02A-341918B452F9}" type="presParOf" srcId="{4283FC48-5EA4-4F8E-9190-45A4773021CD}" destId="{510C59E4-94AE-42A0-84F8-6E6BC65BB2E3}" srcOrd="0" destOrd="0" presId="urn:microsoft.com/office/officeart/2005/8/layout/orgChart1"/>
    <dgm:cxn modelId="{4E0852A4-CA2A-487C-9D7C-1A7443E8C33A}" type="presParOf" srcId="{510C59E4-94AE-42A0-84F8-6E6BC65BB2E3}" destId="{6F89643E-E5DD-475A-81EB-8E11B1662F2A}" srcOrd="0" destOrd="0" presId="urn:microsoft.com/office/officeart/2005/8/layout/orgChart1"/>
    <dgm:cxn modelId="{B002FD12-0E28-4B7E-9240-16144C2B635C}" type="presParOf" srcId="{6F89643E-E5DD-475A-81EB-8E11B1662F2A}" destId="{2DD913D4-F42B-488E-BA22-0444889432DA}" srcOrd="0" destOrd="0" presId="urn:microsoft.com/office/officeart/2005/8/layout/orgChart1"/>
    <dgm:cxn modelId="{C2429153-670E-4724-A333-ECFAE3FF4887}" type="presParOf" srcId="{6F89643E-E5DD-475A-81EB-8E11B1662F2A}" destId="{7F1647AA-6433-4175-9E9D-B8E7F295E3E5}" srcOrd="1" destOrd="0" presId="urn:microsoft.com/office/officeart/2005/8/layout/orgChart1"/>
    <dgm:cxn modelId="{61CB6995-4F51-46C4-93C7-E5821C2C32C5}" type="presParOf" srcId="{510C59E4-94AE-42A0-84F8-6E6BC65BB2E3}" destId="{2B95D964-F704-44D5-822A-B4F492A9EF9F}" srcOrd="1" destOrd="0" presId="urn:microsoft.com/office/officeart/2005/8/layout/orgChart1"/>
    <dgm:cxn modelId="{EB84F7C7-1FAE-41B1-B7D8-F80A8742F7D9}" type="presParOf" srcId="{2B95D964-F704-44D5-822A-B4F492A9EF9F}" destId="{995EBAAE-8891-4F01-A76C-7D5EC25F0A9F}" srcOrd="0" destOrd="0" presId="urn:microsoft.com/office/officeart/2005/8/layout/orgChart1"/>
    <dgm:cxn modelId="{208B7A2C-8A97-4676-B171-855A6E6229CD}" type="presParOf" srcId="{2B95D964-F704-44D5-822A-B4F492A9EF9F}" destId="{55E44031-1D23-43CD-A0B6-C54579DBBEB8}" srcOrd="1" destOrd="0" presId="urn:microsoft.com/office/officeart/2005/8/layout/orgChart1"/>
    <dgm:cxn modelId="{684F218E-6C4F-4120-9E11-9B5DEF062FE0}" type="presParOf" srcId="{55E44031-1D23-43CD-A0B6-C54579DBBEB8}" destId="{3716DB15-97A0-40DD-957F-B8B5B235DA51}" srcOrd="0" destOrd="0" presId="urn:microsoft.com/office/officeart/2005/8/layout/orgChart1"/>
    <dgm:cxn modelId="{B222016E-D6C6-4229-BAAF-C49B2560197A}" type="presParOf" srcId="{3716DB15-97A0-40DD-957F-B8B5B235DA51}" destId="{8FC7B848-9F55-48B3-9262-1B87EB12AB2F}" srcOrd="0" destOrd="0" presId="urn:microsoft.com/office/officeart/2005/8/layout/orgChart1"/>
    <dgm:cxn modelId="{333F7E71-2C37-40D1-8DE4-0BC86B16977C}" type="presParOf" srcId="{3716DB15-97A0-40DD-957F-B8B5B235DA51}" destId="{F1C13EA2-A1B0-43AE-8A7C-690352D7B0BB}" srcOrd="1" destOrd="0" presId="urn:microsoft.com/office/officeart/2005/8/layout/orgChart1"/>
    <dgm:cxn modelId="{207FB92E-80DC-469D-90EF-E17DA2D19657}" type="presParOf" srcId="{55E44031-1D23-43CD-A0B6-C54579DBBEB8}" destId="{8D765FEE-85A7-4F9D-BBBE-A1DD7DB46C06}" srcOrd="1" destOrd="0" presId="urn:microsoft.com/office/officeart/2005/8/layout/orgChart1"/>
    <dgm:cxn modelId="{0CB45423-A32D-46BC-9ED0-F382D2D66D30}" type="presParOf" srcId="{55E44031-1D23-43CD-A0B6-C54579DBBEB8}" destId="{DC959DDB-E605-423D-924C-73A0B2340715}" srcOrd="2" destOrd="0" presId="urn:microsoft.com/office/officeart/2005/8/layout/orgChart1"/>
    <dgm:cxn modelId="{29B93DE9-744F-462B-ABC0-BA2329ADC2D0}" type="presParOf" srcId="{DC959DDB-E605-423D-924C-73A0B2340715}" destId="{09A131AD-2D1D-4B1C-9D12-FFC913222B06}" srcOrd="0" destOrd="0" presId="urn:microsoft.com/office/officeart/2005/8/layout/orgChart1"/>
    <dgm:cxn modelId="{0E63FFBD-2B2A-477D-BAE6-A773CFC2932C}" type="presParOf" srcId="{DC959DDB-E605-423D-924C-73A0B2340715}" destId="{1D17B51C-3C51-46CB-8B37-CDCECEDE0CDD}" srcOrd="1" destOrd="0" presId="urn:microsoft.com/office/officeart/2005/8/layout/orgChart1"/>
    <dgm:cxn modelId="{4C95FF1A-9670-42C8-9B39-AFC465F1E87F}" type="presParOf" srcId="{1D17B51C-3C51-46CB-8B37-CDCECEDE0CDD}" destId="{5E6E3B4D-87B6-4BED-BFD5-02466C97D2E1}" srcOrd="0" destOrd="0" presId="urn:microsoft.com/office/officeart/2005/8/layout/orgChart1"/>
    <dgm:cxn modelId="{DE4A4532-2449-4B48-B90D-CF8FB1CDE487}" type="presParOf" srcId="{5E6E3B4D-87B6-4BED-BFD5-02466C97D2E1}" destId="{94940D5A-99B9-431D-B787-A2A34E42F421}" srcOrd="0" destOrd="0" presId="urn:microsoft.com/office/officeart/2005/8/layout/orgChart1"/>
    <dgm:cxn modelId="{F610CC95-6CE1-453E-A87F-6F880DCC2AA2}" type="presParOf" srcId="{5E6E3B4D-87B6-4BED-BFD5-02466C97D2E1}" destId="{0982995C-526F-401A-8BC5-0D4A69C3C1A9}" srcOrd="1" destOrd="0" presId="urn:microsoft.com/office/officeart/2005/8/layout/orgChart1"/>
    <dgm:cxn modelId="{07022CB9-0976-4702-B303-00DD85030966}" type="presParOf" srcId="{1D17B51C-3C51-46CB-8B37-CDCECEDE0CDD}" destId="{D097FFDB-676F-4EDB-822E-2426163B282D}" srcOrd="1" destOrd="0" presId="urn:microsoft.com/office/officeart/2005/8/layout/orgChart1"/>
    <dgm:cxn modelId="{4B0F4A78-8042-4635-A709-3417AD2081A0}" type="presParOf" srcId="{1D17B51C-3C51-46CB-8B37-CDCECEDE0CDD}" destId="{13C38561-5765-4693-8C76-5D3E221156A3}" srcOrd="2" destOrd="0" presId="urn:microsoft.com/office/officeart/2005/8/layout/orgChart1"/>
    <dgm:cxn modelId="{E5124E7C-CA71-490B-965E-57AE02BA534B}" type="presParOf" srcId="{DC959DDB-E605-423D-924C-73A0B2340715}" destId="{3F67363F-24D3-43B9-BA79-2A5471FAE51E}" srcOrd="2" destOrd="0" presId="urn:microsoft.com/office/officeart/2005/8/layout/orgChart1"/>
    <dgm:cxn modelId="{69C09EF5-DE5A-4E6F-8601-770B674D756A}" type="presParOf" srcId="{DC959DDB-E605-423D-924C-73A0B2340715}" destId="{F798910C-0765-4F29-9910-8F33554D224A}" srcOrd="3" destOrd="0" presId="urn:microsoft.com/office/officeart/2005/8/layout/orgChart1"/>
    <dgm:cxn modelId="{2F918A20-CC70-4958-AC6E-EC49B293066F}" type="presParOf" srcId="{F798910C-0765-4F29-9910-8F33554D224A}" destId="{0AEDDECC-D938-42EC-BEC1-BC42FDB80117}" srcOrd="0" destOrd="0" presId="urn:microsoft.com/office/officeart/2005/8/layout/orgChart1"/>
    <dgm:cxn modelId="{FCE03EF9-D195-48B4-94B3-2C0D93B0FEF9}" type="presParOf" srcId="{0AEDDECC-D938-42EC-BEC1-BC42FDB80117}" destId="{3AAD5C53-560D-4C7C-94AF-FC9A94BE5060}" srcOrd="0" destOrd="0" presId="urn:microsoft.com/office/officeart/2005/8/layout/orgChart1"/>
    <dgm:cxn modelId="{2C1D69A4-F5D1-42CD-A19C-28082D34AE4B}" type="presParOf" srcId="{0AEDDECC-D938-42EC-BEC1-BC42FDB80117}" destId="{041257B1-0756-4C72-8646-C5687FE75996}" srcOrd="1" destOrd="0" presId="urn:microsoft.com/office/officeart/2005/8/layout/orgChart1"/>
    <dgm:cxn modelId="{25D6A633-F34B-4AD5-9583-EF942D3266C2}" type="presParOf" srcId="{F798910C-0765-4F29-9910-8F33554D224A}" destId="{4B9CD754-4F9D-40A3-A70A-8EF94839A23B}" srcOrd="1" destOrd="0" presId="urn:microsoft.com/office/officeart/2005/8/layout/orgChart1"/>
    <dgm:cxn modelId="{54158B66-9E81-49CE-81C7-EE98ECA715F6}" type="presParOf" srcId="{F798910C-0765-4F29-9910-8F33554D224A}" destId="{4385DAB6-2EA7-46F9-9015-3220E9813855}" srcOrd="2" destOrd="0" presId="urn:microsoft.com/office/officeart/2005/8/layout/orgChart1"/>
    <dgm:cxn modelId="{258F8EDF-18BC-407D-A700-AFCB71BECB9D}" type="presParOf" srcId="{2B95D964-F704-44D5-822A-B4F492A9EF9F}" destId="{8B07D371-A917-44A4-AF04-71F14CA817A4}" srcOrd="2" destOrd="0" presId="urn:microsoft.com/office/officeart/2005/8/layout/orgChart1"/>
    <dgm:cxn modelId="{7DD44525-ABF5-42C0-A2A9-9D1FE5C4F6EE}" type="presParOf" srcId="{2B95D964-F704-44D5-822A-B4F492A9EF9F}" destId="{FD8E926D-54F5-4256-A437-42140D3E8247}" srcOrd="3" destOrd="0" presId="urn:microsoft.com/office/officeart/2005/8/layout/orgChart1"/>
    <dgm:cxn modelId="{D9E3B13B-733F-4EAB-845D-194DC7200178}" type="presParOf" srcId="{FD8E926D-54F5-4256-A437-42140D3E8247}" destId="{5EA1F604-C9E1-46A4-AF4A-F2979EA95B13}" srcOrd="0" destOrd="0" presId="urn:microsoft.com/office/officeart/2005/8/layout/orgChart1"/>
    <dgm:cxn modelId="{D1AAD824-97B4-4F4D-9915-3E5376814FAD}" type="presParOf" srcId="{5EA1F604-C9E1-46A4-AF4A-F2979EA95B13}" destId="{031EBB3D-B8A0-4D4B-832E-04FFB2E487E7}" srcOrd="0" destOrd="0" presId="urn:microsoft.com/office/officeart/2005/8/layout/orgChart1"/>
    <dgm:cxn modelId="{BA9CA057-6A7B-430C-AACB-5E491A853113}" type="presParOf" srcId="{5EA1F604-C9E1-46A4-AF4A-F2979EA95B13}" destId="{2C412453-7249-4BCE-A2F8-133F89C5347B}" srcOrd="1" destOrd="0" presId="urn:microsoft.com/office/officeart/2005/8/layout/orgChart1"/>
    <dgm:cxn modelId="{B8083922-73C3-4795-A053-B8D2C55AB107}" type="presParOf" srcId="{FD8E926D-54F5-4256-A437-42140D3E8247}" destId="{3024D569-0B98-4953-AA41-614EF2D07C11}" srcOrd="1" destOrd="0" presId="urn:microsoft.com/office/officeart/2005/8/layout/orgChart1"/>
    <dgm:cxn modelId="{7EE74602-B8F0-494D-B5EE-2E8D65B232A6}" type="presParOf" srcId="{FD8E926D-54F5-4256-A437-42140D3E8247}" destId="{96DC4A62-6CF0-424D-9B2C-FC2CDC1BCBD2}" srcOrd="2" destOrd="0" presId="urn:microsoft.com/office/officeart/2005/8/layout/orgChart1"/>
    <dgm:cxn modelId="{EBF2438E-140F-483E-8AA6-142C0610CAFF}" type="presParOf" srcId="{96DC4A62-6CF0-424D-9B2C-FC2CDC1BCBD2}" destId="{23A1BCDD-14FF-4921-819F-8E252414D72C}" srcOrd="0" destOrd="0" presId="urn:microsoft.com/office/officeart/2005/8/layout/orgChart1"/>
    <dgm:cxn modelId="{DAFD29C0-CCE4-4A74-92E1-8375A34195B4}" type="presParOf" srcId="{96DC4A62-6CF0-424D-9B2C-FC2CDC1BCBD2}" destId="{AB05248A-A4D3-4C39-A70B-14E46705767E}" srcOrd="1" destOrd="0" presId="urn:microsoft.com/office/officeart/2005/8/layout/orgChart1"/>
    <dgm:cxn modelId="{348985D0-CDA2-452C-A292-6EC633F8E8EA}" type="presParOf" srcId="{AB05248A-A4D3-4C39-A70B-14E46705767E}" destId="{09CE4A06-3165-4A88-9910-F66E45BB4710}" srcOrd="0" destOrd="0" presId="urn:microsoft.com/office/officeart/2005/8/layout/orgChart1"/>
    <dgm:cxn modelId="{899664E5-2CD0-4C87-AAFB-C29DDDFBBEF4}" type="presParOf" srcId="{09CE4A06-3165-4A88-9910-F66E45BB4710}" destId="{05C0FD6E-7904-4F22-ADD3-9F98860F15E4}" srcOrd="0" destOrd="0" presId="urn:microsoft.com/office/officeart/2005/8/layout/orgChart1"/>
    <dgm:cxn modelId="{9A13D75B-217E-4275-86B2-1C2E84AD577A}" type="presParOf" srcId="{09CE4A06-3165-4A88-9910-F66E45BB4710}" destId="{3CF12D99-93E7-4D85-A37D-1DE0A5D8B6B0}" srcOrd="1" destOrd="0" presId="urn:microsoft.com/office/officeart/2005/8/layout/orgChart1"/>
    <dgm:cxn modelId="{D2F6E3DA-4DF9-42D1-8079-28526F2ABAA4}" type="presParOf" srcId="{AB05248A-A4D3-4C39-A70B-14E46705767E}" destId="{44ADE1AF-A9C2-4E77-BA93-865B7D4055B8}" srcOrd="1" destOrd="0" presId="urn:microsoft.com/office/officeart/2005/8/layout/orgChart1"/>
    <dgm:cxn modelId="{1DAFA033-E334-43B6-ABB7-11C58F58DF30}" type="presParOf" srcId="{AB05248A-A4D3-4C39-A70B-14E46705767E}" destId="{13D79030-3828-4CAB-B167-3618A1604CDA}" srcOrd="2" destOrd="0" presId="urn:microsoft.com/office/officeart/2005/8/layout/orgChart1"/>
    <dgm:cxn modelId="{68E69CE4-0644-454C-A67D-CED5CFE595EB}" type="presParOf" srcId="{96DC4A62-6CF0-424D-9B2C-FC2CDC1BCBD2}" destId="{B65158E2-915F-4369-8B22-9BE301B098A6}" srcOrd="2" destOrd="0" presId="urn:microsoft.com/office/officeart/2005/8/layout/orgChart1"/>
    <dgm:cxn modelId="{BB826D06-C4C3-4532-B7B6-A226BF8E99F4}" type="presParOf" srcId="{96DC4A62-6CF0-424D-9B2C-FC2CDC1BCBD2}" destId="{AB422A27-3F6F-4069-8D81-64A76203F1C3}" srcOrd="3" destOrd="0" presId="urn:microsoft.com/office/officeart/2005/8/layout/orgChart1"/>
    <dgm:cxn modelId="{C97B1C24-E7FB-4E82-AABE-870A2E6D3C77}" type="presParOf" srcId="{AB422A27-3F6F-4069-8D81-64A76203F1C3}" destId="{D2881DDE-F784-4561-8956-553BA7120335}" srcOrd="0" destOrd="0" presId="urn:microsoft.com/office/officeart/2005/8/layout/orgChart1"/>
    <dgm:cxn modelId="{BBBAEECC-848F-43EA-8836-14AF2C257B12}" type="presParOf" srcId="{D2881DDE-F784-4561-8956-553BA7120335}" destId="{2D63E5F7-0A9E-41CB-A3ED-781BF62CBF73}" srcOrd="0" destOrd="0" presId="urn:microsoft.com/office/officeart/2005/8/layout/orgChart1"/>
    <dgm:cxn modelId="{1BE59D91-319A-4E3A-A907-0A48E846F7A0}" type="presParOf" srcId="{D2881DDE-F784-4561-8956-553BA7120335}" destId="{8940E4D1-F545-4A0C-8F40-9481D56757CC}" srcOrd="1" destOrd="0" presId="urn:microsoft.com/office/officeart/2005/8/layout/orgChart1"/>
    <dgm:cxn modelId="{D3CF7641-A4D4-44C4-AF25-46BE86E929A4}" type="presParOf" srcId="{AB422A27-3F6F-4069-8D81-64A76203F1C3}" destId="{3A00D197-6924-4931-9D91-C6AB3C8A861F}" srcOrd="1" destOrd="0" presId="urn:microsoft.com/office/officeart/2005/8/layout/orgChart1"/>
    <dgm:cxn modelId="{625D4526-9E69-42AF-94FD-3F4AAA5CA255}" type="presParOf" srcId="{AB422A27-3F6F-4069-8D81-64A76203F1C3}" destId="{5425C234-9C7F-4502-9A25-DB1CA49CC41B}" srcOrd="2" destOrd="0" presId="urn:microsoft.com/office/officeart/2005/8/layout/orgChart1"/>
    <dgm:cxn modelId="{BCDA409E-553E-49C8-A927-4510667117AF}" type="presParOf" srcId="{510C59E4-94AE-42A0-84F8-6E6BC65BB2E3}" destId="{F471FC01-0696-40A5-86B0-ADDA6BDF823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5158E2-915F-4369-8B22-9BE301B098A6}">
      <dsp:nvSpPr>
        <dsp:cNvPr id="0" name=""/>
        <dsp:cNvSpPr/>
      </dsp:nvSpPr>
      <dsp:spPr>
        <a:xfrm>
          <a:off x="2298662" y="3174076"/>
          <a:ext cx="126640" cy="5548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54804"/>
              </a:lnTo>
              <a:lnTo>
                <a:pt x="126640" y="554804"/>
              </a:lnTo>
            </a:path>
          </a:pathLst>
        </a:custGeom>
        <a:noFill/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A1BCDD-14FF-4921-819F-8E252414D72C}">
      <dsp:nvSpPr>
        <dsp:cNvPr id="0" name=""/>
        <dsp:cNvSpPr/>
      </dsp:nvSpPr>
      <dsp:spPr>
        <a:xfrm>
          <a:off x="2172021" y="3174076"/>
          <a:ext cx="126640" cy="554804"/>
        </a:xfrm>
        <a:custGeom>
          <a:avLst/>
          <a:gdLst/>
          <a:ahLst/>
          <a:cxnLst/>
          <a:rect l="0" t="0" r="0" b="0"/>
          <a:pathLst>
            <a:path>
              <a:moveTo>
                <a:pt x="126640" y="0"/>
              </a:moveTo>
              <a:lnTo>
                <a:pt x="126640" y="554804"/>
              </a:lnTo>
              <a:lnTo>
                <a:pt x="0" y="554804"/>
              </a:lnTo>
            </a:path>
          </a:pathLst>
        </a:custGeom>
        <a:noFill/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07D371-A917-44A4-AF04-71F14CA817A4}">
      <dsp:nvSpPr>
        <dsp:cNvPr id="0" name=""/>
        <dsp:cNvSpPr/>
      </dsp:nvSpPr>
      <dsp:spPr>
        <a:xfrm>
          <a:off x="785011" y="605091"/>
          <a:ext cx="910602" cy="22674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67460"/>
              </a:lnTo>
              <a:lnTo>
                <a:pt x="910602" y="2267460"/>
              </a:lnTo>
            </a:path>
          </a:pathLst>
        </a:custGeom>
        <a:noFill/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67363F-24D3-43B9-BA79-2A5471FAE51E}">
      <dsp:nvSpPr>
        <dsp:cNvPr id="0" name=""/>
        <dsp:cNvSpPr/>
      </dsp:nvSpPr>
      <dsp:spPr>
        <a:xfrm>
          <a:off x="2298662" y="1461419"/>
          <a:ext cx="126640" cy="5548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54804"/>
              </a:lnTo>
              <a:lnTo>
                <a:pt x="126640" y="554804"/>
              </a:lnTo>
            </a:path>
          </a:pathLst>
        </a:custGeom>
        <a:noFill/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A131AD-2D1D-4B1C-9D12-FFC913222B06}">
      <dsp:nvSpPr>
        <dsp:cNvPr id="0" name=""/>
        <dsp:cNvSpPr/>
      </dsp:nvSpPr>
      <dsp:spPr>
        <a:xfrm>
          <a:off x="2172021" y="1461419"/>
          <a:ext cx="126640" cy="554804"/>
        </a:xfrm>
        <a:custGeom>
          <a:avLst/>
          <a:gdLst/>
          <a:ahLst/>
          <a:cxnLst/>
          <a:rect l="0" t="0" r="0" b="0"/>
          <a:pathLst>
            <a:path>
              <a:moveTo>
                <a:pt x="126640" y="0"/>
              </a:moveTo>
              <a:lnTo>
                <a:pt x="126640" y="554804"/>
              </a:lnTo>
              <a:lnTo>
                <a:pt x="0" y="554804"/>
              </a:lnTo>
            </a:path>
          </a:pathLst>
        </a:custGeom>
        <a:noFill/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5EBAAE-8891-4F01-A76C-7D5EC25F0A9F}">
      <dsp:nvSpPr>
        <dsp:cNvPr id="0" name=""/>
        <dsp:cNvSpPr/>
      </dsp:nvSpPr>
      <dsp:spPr>
        <a:xfrm>
          <a:off x="785011" y="605091"/>
          <a:ext cx="910602" cy="5548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54804"/>
              </a:lnTo>
              <a:lnTo>
                <a:pt x="910602" y="554804"/>
              </a:lnTo>
            </a:path>
          </a:pathLst>
        </a:custGeom>
        <a:noFill/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D913D4-F42B-488E-BA22-0444889432DA}">
      <dsp:nvSpPr>
        <dsp:cNvPr id="0" name=""/>
        <dsp:cNvSpPr/>
      </dsp:nvSpPr>
      <dsp:spPr>
        <a:xfrm>
          <a:off x="664401" y="2043"/>
          <a:ext cx="1206096" cy="60304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Types of Pets</a:t>
          </a:r>
          <a:endParaRPr lang="en-SG" sz="2000" kern="1200" dirty="0"/>
        </a:p>
      </dsp:txBody>
      <dsp:txXfrm>
        <a:off x="664401" y="2043"/>
        <a:ext cx="1206096" cy="603048"/>
      </dsp:txXfrm>
    </dsp:sp>
    <dsp:sp modelId="{8FC7B848-9F55-48B3-9262-1B87EB12AB2F}">
      <dsp:nvSpPr>
        <dsp:cNvPr id="0" name=""/>
        <dsp:cNvSpPr/>
      </dsp:nvSpPr>
      <dsp:spPr>
        <a:xfrm>
          <a:off x="1695613" y="858371"/>
          <a:ext cx="1206096" cy="60304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Domestic</a:t>
          </a:r>
          <a:endParaRPr lang="en-SG" sz="2000" kern="1200" dirty="0"/>
        </a:p>
      </dsp:txBody>
      <dsp:txXfrm>
        <a:off x="1695613" y="858371"/>
        <a:ext cx="1206096" cy="603048"/>
      </dsp:txXfrm>
    </dsp:sp>
    <dsp:sp modelId="{94940D5A-99B9-431D-B787-A2A34E42F421}">
      <dsp:nvSpPr>
        <dsp:cNvPr id="0" name=""/>
        <dsp:cNvSpPr/>
      </dsp:nvSpPr>
      <dsp:spPr>
        <a:xfrm>
          <a:off x="965925" y="1714699"/>
          <a:ext cx="1206096" cy="60304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Dog</a:t>
          </a:r>
          <a:endParaRPr lang="en-SG" sz="2000" kern="1200" dirty="0"/>
        </a:p>
      </dsp:txBody>
      <dsp:txXfrm>
        <a:off x="965925" y="1714699"/>
        <a:ext cx="1206096" cy="603048"/>
      </dsp:txXfrm>
    </dsp:sp>
    <dsp:sp modelId="{3AAD5C53-560D-4C7C-94AF-FC9A94BE5060}">
      <dsp:nvSpPr>
        <dsp:cNvPr id="0" name=""/>
        <dsp:cNvSpPr/>
      </dsp:nvSpPr>
      <dsp:spPr>
        <a:xfrm>
          <a:off x="2425302" y="1714699"/>
          <a:ext cx="1206096" cy="60304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Cat</a:t>
          </a:r>
          <a:endParaRPr lang="en-SG" sz="2000" kern="1200" dirty="0"/>
        </a:p>
      </dsp:txBody>
      <dsp:txXfrm>
        <a:off x="2425302" y="1714699"/>
        <a:ext cx="1206096" cy="603048"/>
      </dsp:txXfrm>
    </dsp:sp>
    <dsp:sp modelId="{031EBB3D-B8A0-4D4B-832E-04FFB2E487E7}">
      <dsp:nvSpPr>
        <dsp:cNvPr id="0" name=""/>
        <dsp:cNvSpPr/>
      </dsp:nvSpPr>
      <dsp:spPr>
        <a:xfrm>
          <a:off x="1695613" y="2571028"/>
          <a:ext cx="1206096" cy="60304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Exotic</a:t>
          </a:r>
          <a:endParaRPr lang="en-SG" sz="2000" kern="1200" dirty="0"/>
        </a:p>
      </dsp:txBody>
      <dsp:txXfrm>
        <a:off x="1695613" y="2571028"/>
        <a:ext cx="1206096" cy="603048"/>
      </dsp:txXfrm>
    </dsp:sp>
    <dsp:sp modelId="{05C0FD6E-7904-4F22-ADD3-9F98860F15E4}">
      <dsp:nvSpPr>
        <dsp:cNvPr id="0" name=""/>
        <dsp:cNvSpPr/>
      </dsp:nvSpPr>
      <dsp:spPr>
        <a:xfrm>
          <a:off x="965925" y="3427356"/>
          <a:ext cx="1206096" cy="60304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Parakeet</a:t>
          </a:r>
          <a:endParaRPr lang="en-SG" sz="2000" kern="1200" dirty="0"/>
        </a:p>
      </dsp:txBody>
      <dsp:txXfrm>
        <a:off x="965925" y="3427356"/>
        <a:ext cx="1206096" cy="603048"/>
      </dsp:txXfrm>
    </dsp:sp>
    <dsp:sp modelId="{2D63E5F7-0A9E-41CB-A3ED-781BF62CBF73}">
      <dsp:nvSpPr>
        <dsp:cNvPr id="0" name=""/>
        <dsp:cNvSpPr/>
      </dsp:nvSpPr>
      <dsp:spPr>
        <a:xfrm>
          <a:off x="2425302" y="3427356"/>
          <a:ext cx="1206096" cy="60304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Terrapin</a:t>
          </a:r>
          <a:endParaRPr lang="en-SG" sz="2000" kern="1200" dirty="0"/>
        </a:p>
      </dsp:txBody>
      <dsp:txXfrm>
        <a:off x="2425302" y="3427356"/>
        <a:ext cx="1206096" cy="6030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34135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02411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85929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69723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71542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35089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81299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97325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46213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52227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60703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3707904" y="240182"/>
            <a:ext cx="45365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Types of Pets</a:t>
            </a:r>
            <a:endParaRPr lang="en-SG" sz="6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23528" y="1196752"/>
            <a:ext cx="8352928" cy="0"/>
          </a:xfrm>
          <a:prstGeom prst="line">
            <a:avLst/>
          </a:prstGeom>
          <a:ln w="38100">
            <a:solidFill>
              <a:srgbClr val="FFFF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12056" y="399002"/>
            <a:ext cx="1255688" cy="941766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FFFF00">
                <a:alpha val="43000"/>
              </a:srgbClr>
            </a:outerShdw>
          </a:effectLst>
        </p:spPr>
      </p:pic>
      <p:sp>
        <p:nvSpPr>
          <p:cNvPr id="11" name="Action Button: Back or Previous 10">
            <a:hlinkClick r:id="" action="ppaction://hlinkshowjump?jump=previousslide" highlightClick="1"/>
          </p:cNvPr>
          <p:cNvSpPr/>
          <p:nvPr userDrawn="1"/>
        </p:nvSpPr>
        <p:spPr>
          <a:xfrm>
            <a:off x="7204744" y="6387756"/>
            <a:ext cx="391592" cy="313465"/>
          </a:xfrm>
          <a:prstGeom prst="actionButtonBackPrevious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2" name="Action Button: Forward or Next 11">
            <a:hlinkClick r:id="" action="ppaction://hlinkshowjump?jump=nextslide" highlightClick="1"/>
          </p:cNvPr>
          <p:cNvSpPr/>
          <p:nvPr userDrawn="1"/>
        </p:nvSpPr>
        <p:spPr>
          <a:xfrm>
            <a:off x="8140848" y="6387756"/>
            <a:ext cx="391592" cy="313465"/>
          </a:xfrm>
          <a:prstGeom prst="actionButtonForwardNex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3" name="Action Button: Beginning 12">
            <a:hlinkClick r:id="" action="ppaction://hlinkshowjump?jump=firstslide" highlightClick="1"/>
          </p:cNvPr>
          <p:cNvSpPr/>
          <p:nvPr userDrawn="1"/>
        </p:nvSpPr>
        <p:spPr>
          <a:xfrm>
            <a:off x="6732240" y="6387756"/>
            <a:ext cx="391592" cy="313465"/>
          </a:xfrm>
          <a:prstGeom prst="actionButtonBeginning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4" name="Action Button: End 13">
            <a:hlinkClick r:id="" action="ppaction://hlinkshowjump?jump=lastslide" highlightClick="1"/>
          </p:cNvPr>
          <p:cNvSpPr/>
          <p:nvPr userDrawn="1"/>
        </p:nvSpPr>
        <p:spPr>
          <a:xfrm>
            <a:off x="8604448" y="6387756"/>
            <a:ext cx="391592" cy="313465"/>
          </a:xfrm>
          <a:prstGeom prst="actionButtonEnd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5" name="Action Button: Home 14">
            <a:hlinkClick r:id="" action="ppaction://hlinkshowjump?jump=firstslide" highlightClick="1"/>
          </p:cNvPr>
          <p:cNvSpPr/>
          <p:nvPr userDrawn="1"/>
        </p:nvSpPr>
        <p:spPr>
          <a:xfrm>
            <a:off x="7668344" y="6387756"/>
            <a:ext cx="391592" cy="313465"/>
          </a:xfrm>
          <a:prstGeom prst="actionButtonHome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731299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soros.org.mk/konkurs/077/domasni_milenici_eng.htm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hyperlink" Target="http://animals.howstuffworks.com/mammals/dog-info.htm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8.jpeg"/><Relationship Id="rId2" Type="http://schemas.openxmlformats.org/officeDocument/2006/relationships/video" Target="../media/media2.wmv"/><Relationship Id="rId1" Type="http://schemas.microsoft.com/office/2007/relationships/media" Target="../media/media2.wmv"/><Relationship Id="rId6" Type="http://schemas.openxmlformats.org/officeDocument/2006/relationships/image" Target="../media/image7.png"/><Relationship Id="rId5" Type="http://schemas.openxmlformats.org/officeDocument/2006/relationships/hyperlink" Target="http://animals.howstuffworks.com/pets/domestic-cat-info5.htm" TargetMode="External"/><Relationship Id="rId4" Type="http://schemas.openxmlformats.org/officeDocument/2006/relationships/hyperlink" Target="http://en.wikipedia.org/wiki/List_of_cat_breeds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wmf"/><Relationship Id="rId5" Type="http://schemas.openxmlformats.org/officeDocument/2006/relationships/image" Target="../media/image10.jpeg"/><Relationship Id="rId4" Type="http://schemas.openxmlformats.org/officeDocument/2006/relationships/hyperlink" Target="http://exoticpets.about.com/od/choosinganexoticpet/Choosing_an_Exotic_Pet.htm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control" Target="../activeX/activeX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hyperlink" Target="http://www.petplace.com/birds/choosing-a-budgie-or-parakeet/page1.aspx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www.terrapins.co.uk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172400" y="69269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</a:t>
            </a:r>
            <a:endParaRPr lang="en-SG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3528" y="1700808"/>
            <a:ext cx="410445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WELCOME!</a:t>
            </a:r>
          </a:p>
          <a:p>
            <a:endParaRPr lang="en-SG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SG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 is a module to teach you all about the different types of pets.</a:t>
            </a:r>
          </a:p>
          <a:p>
            <a:endParaRPr lang="en-SG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SG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 knowledge may help you decide which type of pet to get.</a:t>
            </a:r>
          </a:p>
          <a:p>
            <a:endParaRPr lang="en-SG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SG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Click a particular topic in the Navigation Map on the right to go to a particular topic.</a:t>
            </a:r>
          </a:p>
          <a:p>
            <a:endParaRPr lang="en-SG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SG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 use the navigation buttons at the bottom right to move between the pages or to return to this Home page.</a:t>
            </a:r>
          </a:p>
          <a:p>
            <a:endParaRPr lang="en-SG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SG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Enjoy the module!</a:t>
            </a:r>
            <a:endParaRPr lang="en-SG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94842485"/>
              </p:ext>
            </p:extLst>
          </p:nvPr>
        </p:nvGraphicFramePr>
        <p:xfrm>
          <a:off x="4427984" y="1916832"/>
          <a:ext cx="4295800" cy="4032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Action Button: Custom 3">
            <a:hlinkClick r:id="" action="ppaction://noaction" highlightClick="1"/>
          </p:cNvPr>
          <p:cNvSpPr/>
          <p:nvPr/>
        </p:nvSpPr>
        <p:spPr>
          <a:xfrm>
            <a:off x="4932040" y="6381328"/>
            <a:ext cx="1656184" cy="288032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Read More</a:t>
            </a:r>
            <a:endParaRPr lang="en-SG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68099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172400" y="69269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2</a:t>
            </a:r>
            <a:endParaRPr lang="en-SG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3528" y="1700808"/>
            <a:ext cx="6192688" cy="4896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DOMESTIC PETS</a:t>
            </a:r>
          </a:p>
          <a:p>
            <a:endParaRPr lang="en-SG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SG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Generally domestic pets are animals that one keeps in a dwelling.</a:t>
            </a:r>
          </a:p>
          <a:p>
            <a:endParaRPr lang="en-SG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SG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They are generally able to be domesticated through proper care and training.</a:t>
            </a:r>
          </a:p>
          <a:p>
            <a:endParaRPr lang="en-SG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SG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They can be very small like a Gold fish or larger in size such as a dog.</a:t>
            </a:r>
          </a:p>
          <a:p>
            <a:endParaRPr lang="en-SG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SG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They are most suitable for rearing and keeping in a home.</a:t>
            </a:r>
          </a:p>
          <a:p>
            <a:endParaRPr lang="en-SG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SG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more information on domestic pets click this </a:t>
            </a:r>
            <a:r>
              <a:rPr lang="en-SG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WEB-LINK</a:t>
            </a:r>
            <a:r>
              <a:rPr lang="en-SG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endParaRPr lang="en-SG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SG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Click the right arrow at the bottom right to see examples of two popular domestic pets - dogs and cats.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5688" y="1988840"/>
            <a:ext cx="1966527" cy="16561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4057755"/>
            <a:ext cx="1909510" cy="19095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Action Button: Custom 6">
            <a:hlinkClick r:id="" action="ppaction://noaction" highlightClick="1"/>
          </p:cNvPr>
          <p:cNvSpPr/>
          <p:nvPr/>
        </p:nvSpPr>
        <p:spPr>
          <a:xfrm>
            <a:off x="4932040" y="6381328"/>
            <a:ext cx="1656184" cy="288032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Read More</a:t>
            </a:r>
            <a:endParaRPr lang="en-SG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77338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172400" y="69269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3</a:t>
            </a:r>
            <a:endParaRPr lang="en-SG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8" y="1628800"/>
            <a:ext cx="6192688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DOGS</a:t>
            </a:r>
          </a:p>
          <a:p>
            <a:endParaRPr lang="en-SG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SG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 the saying goes, "Dogs are man's best friend" and they can make great pets. </a:t>
            </a:r>
          </a:p>
          <a:p>
            <a:endParaRPr lang="en-SG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SG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 is generally true if you take care good care of them and train them well.</a:t>
            </a:r>
          </a:p>
          <a:p>
            <a:endParaRPr lang="en-SG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SG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But do be aware that not all breeds are the same.</a:t>
            </a:r>
          </a:p>
          <a:p>
            <a:endParaRPr lang="en-SG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SG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Some dogs are more docile while are some more aggressive. Click the “Speaker” icon on the right to hear a dog barking. Do you think the dog is docile or aggressive?</a:t>
            </a:r>
          </a:p>
          <a:p>
            <a:endParaRPr lang="en-SG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SG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more information about dogs click this </a:t>
            </a:r>
            <a:r>
              <a:rPr lang="en-SG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/>
              </a:rPr>
              <a:t>WEB-LINK</a:t>
            </a:r>
            <a:r>
              <a:rPr lang="en-SG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endParaRPr lang="en-SG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SG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 click the right arrow at the bottom right to see information about cats instead.</a:t>
            </a:r>
          </a:p>
          <a:p>
            <a:endParaRPr lang="en-SG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barking_dog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524328" y="5339680"/>
            <a:ext cx="609600" cy="609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804248" y="3284984"/>
            <a:ext cx="1950720" cy="14630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Action Button: Custom 5">
            <a:hlinkClick r:id="" action="ppaction://noaction" highlightClick="1"/>
          </p:cNvPr>
          <p:cNvSpPr/>
          <p:nvPr/>
        </p:nvSpPr>
        <p:spPr>
          <a:xfrm>
            <a:off x="4932040" y="6381328"/>
            <a:ext cx="1656184" cy="288032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Read More</a:t>
            </a:r>
            <a:endParaRPr lang="en-SG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68099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172400" y="69269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4</a:t>
            </a:r>
            <a:endParaRPr lang="en-SG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23528" y="1591047"/>
            <a:ext cx="631844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SG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CATS</a:t>
            </a:r>
          </a:p>
          <a:p>
            <a:endParaRPr lang="en-SG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SG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Cats can be make nice pets too, especially if you prefer a more docile pet. </a:t>
            </a:r>
          </a:p>
          <a:p>
            <a:endParaRPr lang="en-SG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SG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Generally cats are not as forth coming as dogs but they can make charming pets.</a:t>
            </a:r>
          </a:p>
          <a:p>
            <a:endParaRPr lang="en-SG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SG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Again there are many possible breeds to own. From fur-less Don </a:t>
            </a:r>
            <a:r>
              <a:rPr lang="en-SG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Sphynx</a:t>
            </a:r>
            <a:r>
              <a:rPr lang="en-SG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to full-fur Ragamuffins!</a:t>
            </a:r>
          </a:p>
          <a:p>
            <a:endParaRPr lang="en-SG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SG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more information about different breeds click this </a:t>
            </a:r>
            <a:r>
              <a:rPr lang="en-SG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/>
              </a:rPr>
              <a:t>WEB-LINK 1</a:t>
            </a:r>
            <a:r>
              <a:rPr lang="en-SG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endParaRPr lang="en-SG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SG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more information about domestic cats click this </a:t>
            </a:r>
            <a:r>
              <a:rPr lang="en-SG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5"/>
              </a:rPr>
              <a:t>WEB-LINK 2</a:t>
            </a:r>
            <a:r>
              <a:rPr lang="en-SG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endParaRPr lang="en-SG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SG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 click the right arrow at the bottom right to find out more about Exotic Pets.</a:t>
            </a:r>
          </a:p>
        </p:txBody>
      </p:sp>
      <p:pic>
        <p:nvPicPr>
          <p:cNvPr id="3" name="Cat_Behaviours_Best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876256" y="4139331"/>
            <a:ext cx="1884040" cy="1413030"/>
          </a:xfrm>
          <a:prstGeom prst="rect">
            <a:avLst/>
          </a:prstGeom>
          <a:ln w="31750">
            <a:solidFill>
              <a:srgbClr val="FFFF00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0889" y="2276872"/>
            <a:ext cx="1956068" cy="1305064"/>
          </a:xfrm>
          <a:prstGeom prst="rect">
            <a:avLst/>
          </a:prstGeom>
          <a:ln w="25400">
            <a:solidFill>
              <a:srgbClr val="FFFF00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7043537" y="5867980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Click to Play</a:t>
            </a:r>
            <a:endParaRPr lang="en-SG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Action Button: Custom 6">
            <a:hlinkClick r:id="" action="ppaction://noaction" highlightClick="1"/>
          </p:cNvPr>
          <p:cNvSpPr/>
          <p:nvPr/>
        </p:nvSpPr>
        <p:spPr>
          <a:xfrm>
            <a:off x="4932040" y="6381328"/>
            <a:ext cx="1656184" cy="288032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Read More</a:t>
            </a:r>
            <a:endParaRPr lang="en-SG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68099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172400" y="69269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5</a:t>
            </a:r>
            <a:endParaRPr lang="en-SG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23528" y="1412776"/>
            <a:ext cx="6390456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SG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EXOTIC PETS</a:t>
            </a:r>
          </a:p>
          <a:p>
            <a:endParaRPr lang="en-SG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SG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 definition, exotic pets are animals that not from your country of origin. </a:t>
            </a:r>
          </a:p>
          <a:p>
            <a:endParaRPr lang="en-SG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SG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However, the general consensus is that exotic pets is any animal that is not a well-known or common domestic animal.</a:t>
            </a:r>
          </a:p>
          <a:p>
            <a:endParaRPr lang="en-SG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SG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take note that exotic pets may need special food, care and enclosures. </a:t>
            </a:r>
          </a:p>
          <a:p>
            <a:endParaRPr lang="en-SG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SG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 aware that it may also be illegal to own certain exotic animals in your country. Do check with the authorities.</a:t>
            </a:r>
          </a:p>
          <a:p>
            <a:endParaRPr lang="en-SG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SG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more information about choosing an exotic pet click this </a:t>
            </a:r>
            <a:r>
              <a:rPr lang="en-SG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/>
              </a:rPr>
              <a:t>WEB-LINK</a:t>
            </a:r>
            <a:r>
              <a:rPr lang="en-SG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or watch the video on the right.</a:t>
            </a:r>
          </a:p>
          <a:p>
            <a:endParaRPr lang="en-SG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SG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Click the right arrow at the bottom right to see examples of two popular exotic pets - parakeets and terrapins.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3984" y="2276871"/>
            <a:ext cx="1885238" cy="1413929"/>
          </a:xfrm>
          <a:prstGeom prst="rect">
            <a:avLst/>
          </a:prstGeom>
          <a:ln w="25400">
            <a:solidFill>
              <a:srgbClr val="FFFF00"/>
            </a:solidFill>
          </a:ln>
        </p:spPr>
      </p:pic>
      <p:sp>
        <p:nvSpPr>
          <p:cNvPr id="6" name="Action Button: Custom 5">
            <a:hlinkClick r:id="" action="ppaction://noaction" highlightClick="1"/>
          </p:cNvPr>
          <p:cNvSpPr/>
          <p:nvPr/>
        </p:nvSpPr>
        <p:spPr>
          <a:xfrm>
            <a:off x="4932040" y="6381328"/>
            <a:ext cx="1656184" cy="288032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Read More</a:t>
            </a:r>
            <a:endParaRPr lang="en-SG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2051" name="ShockwaveFlash1" r:id="rId2" imgW="1943371" imgH="1368532"/>
        </mc:Choice>
        <mc:Fallback>
          <p:control name="ShockwaveFlash1" r:id="rId2" imgW="1943371" imgH="1368532">
            <p:pic>
              <p:nvPicPr>
                <p:cNvPr id="0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732588" y="4076700"/>
                  <a:ext cx="1943100" cy="13684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4168099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172400" y="69269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6</a:t>
            </a:r>
            <a:endParaRPr lang="en-SG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23528" y="1484784"/>
            <a:ext cx="5544616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SG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PARAKEETS</a:t>
            </a:r>
          </a:p>
          <a:p>
            <a:endParaRPr lang="en-SG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SG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Parakeets are coloured birds. Common colours are blue, yellow or green.</a:t>
            </a:r>
          </a:p>
          <a:p>
            <a:endParaRPr lang="en-SG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SG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However, some can be very colourful like the Eastern Rosella!   </a:t>
            </a:r>
          </a:p>
          <a:p>
            <a:endParaRPr lang="en-SG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SG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Generally, parakeet are small or medium sized species of parrots .</a:t>
            </a:r>
          </a:p>
          <a:p>
            <a:endParaRPr lang="en-SG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SG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Click the video on the right to watch and hear a parakeet.</a:t>
            </a:r>
          </a:p>
          <a:p>
            <a:endParaRPr lang="en-SG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SG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more information about choosing parakeets click this </a:t>
            </a:r>
            <a:r>
              <a:rPr lang="en-SG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/>
              </a:rPr>
              <a:t>WEB-LINK</a:t>
            </a:r>
            <a:r>
              <a:rPr lang="en-SG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endParaRPr lang="en-SG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SG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 click the right arrow at the bottom right to move on to information about terrapins.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4751" y="1772816"/>
            <a:ext cx="2366797" cy="1775098"/>
          </a:xfrm>
          <a:prstGeom prst="rect">
            <a:avLst/>
          </a:prstGeom>
          <a:ln w="25400">
            <a:solidFill>
              <a:srgbClr val="FFFF00"/>
            </a:solidFill>
          </a:ln>
        </p:spPr>
      </p:pic>
      <p:sp>
        <p:nvSpPr>
          <p:cNvPr id="6" name="Action Button: Custom 5">
            <a:hlinkClick r:id="" action="ppaction://noaction" highlightClick="1"/>
          </p:cNvPr>
          <p:cNvSpPr/>
          <p:nvPr/>
        </p:nvSpPr>
        <p:spPr>
          <a:xfrm>
            <a:off x="4932040" y="6381328"/>
            <a:ext cx="1656184" cy="288032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Read More</a:t>
            </a:r>
            <a:endParaRPr lang="en-SG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027" name="WindowsMediaPlayer1" r:id="rId2" imgW="2371429" imgH="1580952"/>
        </mc:Choice>
        <mc:Fallback>
          <p:control name="WindowsMediaPlayer1" r:id="rId2" imgW="2371429" imgH="1580952">
            <p:pic>
              <p:nvPicPr>
                <p:cNvPr id="0" name="WindowsMediaPlayer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300788" y="3860800"/>
                  <a:ext cx="2371725" cy="15811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4168099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172400" y="69269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7</a:t>
            </a:r>
            <a:endParaRPr lang="en-SG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62145" y="1340768"/>
            <a:ext cx="572202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SG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TERRAPINS</a:t>
            </a:r>
          </a:p>
          <a:p>
            <a:endParaRPr lang="en-SG" sz="1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SG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Terrapins are a particular species of turtles, specifically of the </a:t>
            </a:r>
            <a:r>
              <a:rPr lang="en-SG" sz="1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Malaclemys</a:t>
            </a:r>
            <a:r>
              <a:rPr lang="en-SG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type. </a:t>
            </a:r>
          </a:p>
          <a:p>
            <a:endParaRPr lang="en-SG" sz="1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SG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These turtles are not of the sea water variety.</a:t>
            </a:r>
          </a:p>
          <a:p>
            <a:endParaRPr lang="en-SG" sz="1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SG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However, they do need brackish water to live. </a:t>
            </a:r>
          </a:p>
          <a:p>
            <a:endParaRPr lang="en-SG" sz="1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SG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Brackish water is more salty than freshwater but much less than sea water. </a:t>
            </a:r>
          </a:p>
          <a:p>
            <a:endParaRPr lang="en-SG" sz="1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SG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more information on how to care for terrapins click this </a:t>
            </a:r>
            <a:r>
              <a:rPr lang="en-SG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WEB-LINK</a:t>
            </a:r>
            <a:r>
              <a:rPr lang="en-SG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Or click the YELLOW followed by the GREEN button to watch a terrapin do a stunt!</a:t>
            </a:r>
          </a:p>
          <a:p>
            <a:endParaRPr lang="en-SG" sz="1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SG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 is the last page of this module, click the "Home" button to go back to the Welcome start page.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5284" y="2032248"/>
            <a:ext cx="2419164" cy="1612776"/>
          </a:xfrm>
          <a:prstGeom prst="rect">
            <a:avLst/>
          </a:prstGeom>
          <a:ln w="38100">
            <a:solidFill>
              <a:srgbClr val="FFFF00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5724525"/>
            <a:ext cx="2566988" cy="1133475"/>
          </a:xfrm>
          <a:prstGeom prst="rect">
            <a:avLst/>
          </a:prstGeom>
        </p:spPr>
      </p:pic>
      <p:sp>
        <p:nvSpPr>
          <p:cNvPr id="9" name="Action Button: Forward or Next 8">
            <a:hlinkClick r:id="" action="ppaction://noaction" highlightClick="1"/>
          </p:cNvPr>
          <p:cNvSpPr/>
          <p:nvPr/>
        </p:nvSpPr>
        <p:spPr>
          <a:xfrm>
            <a:off x="6228184" y="3717032"/>
            <a:ext cx="504056" cy="288032"/>
          </a:xfrm>
          <a:prstGeom prst="actionButtonForwardNex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0" name="Action Button: Forward or Next 9">
            <a:hlinkClick r:id="" action="ppaction://noaction" highlightClick="1"/>
          </p:cNvPr>
          <p:cNvSpPr/>
          <p:nvPr/>
        </p:nvSpPr>
        <p:spPr>
          <a:xfrm>
            <a:off x="7956376" y="3717032"/>
            <a:ext cx="576064" cy="288032"/>
          </a:xfrm>
          <a:prstGeom prst="actionButtonForwardNex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1" name="Action Button: Custom 10">
            <a:hlinkClick r:id="" action="ppaction://noaction" highlightClick="1"/>
          </p:cNvPr>
          <p:cNvSpPr/>
          <p:nvPr/>
        </p:nvSpPr>
        <p:spPr>
          <a:xfrm>
            <a:off x="4932040" y="6381328"/>
            <a:ext cx="1656184" cy="288032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Read More</a:t>
            </a:r>
            <a:endParaRPr lang="en-SG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83302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2.96296E-6 C 0.01389 -0.00069 0.03108 0.00186 0.04427 -0.00648 C 0.04809 -0.01365 0.05191 -0.02222 0.05677 -0.02824 C 0.0592 -0.03634 0.06007 -0.04444 0.0625 -0.05254 C 0.06285 -0.0581 0.06337 -0.06365 0.06337 -0.06921 C 0.06337 -0.07453 0.05278 -0.08796 0.05 -0.09097 C 0.0467 -0.10023 0.03611 -0.10648 0.02969 -0.11157 C 0.01667 -0.12176 0.03281 -0.1125 0.02014 -0.11921 C 0.01198 -0.13009 0.01719 -0.12407 0.00382 -0.13588 C -0.00677 -0.14537 -0.01632 -0.1574 -0.02691 -0.16666 C -0.03924 -0.17754 -0.05295 -0.18611 -0.06545 -0.19629 C -0.09097 -0.21689 -0.11597 -0.2375 -0.14236 -0.25648 C -0.14583 -0.25902 -0.15017 -0.25926 -0.15382 -0.26157 C -0.15989 -0.26527 -0.1651 -0.27083 -0.17118 -0.2743 C -0.17899 -0.27893 -0.18733 -0.28194 -0.19531 -0.28588 C -0.21076 -0.29328 -0.22535 -0.30324 -0.24045 -0.31157 C -0.26146 -0.32314 -0.24271 -0.31481 -0.26163 -0.32685 C -0.27483 -0.33518 -0.29305 -0.34213 -0.30382 -0.35648 C -0.31371 -0.36967 -0.32239 -0.38194 -0.32986 -0.39745 C -0.33177 -0.41365 -0.33576 -0.43449 -0.32882 -0.44884 C -0.3276 -0.45416 -0.32604 -0.45972 -0.32222 -0.46157 C -0.30382 -0.49953 -0.21979 -0.47546 -0.20972 -0.47569 C -0.20521 -0.47685 -0.20278 -0.47731 -0.19913 -0.48078 C -0.19601 -0.48703 -0.19496 -0.48819 -0.19323 -0.4949 C -0.19288 -0.49652 -0.19305 -0.49838 -0.19236 -0.5 C -0.1908 -0.5037 -0.18663 -0.51018 -0.18663 -0.51018 C -0.18455 -0.51805 -0.18212 -0.52569 -0.17986 -0.53333 C -0.17917 -0.5412 -0.17882 -0.54583 -0.17691 -0.55254 C -0.17587 -0.5662 -0.17517 -0.56342 -0.17222 -0.5743 C -0.16684 -0.59444 -0.16424 -0.61713 -0.14722 -0.62569 C -0.13437 -0.62523 -0.11892 -0.63217 -0.10972 -0.61921 C -0.10851 -0.61481 -0.10694 -0.61088 -0.10573 -0.60648 C -0.10399 -0.56551 -0.10885 -0.52523 -0.09722 -0.48726 C -0.09757 -0.48588 -0.09878 -0.48449 -0.09809 -0.48333 C -0.09635 -0.48032 -0.09132 -0.47685 -0.09132 -0.47685 C -0.07778 -0.47893 -0.07483 -0.47916 -0.06441 -0.48333 C -0.06094 -0.48703 -0.05608 -0.48935 -0.05295 -0.49351 C -0.04705 -0.50162 -0.04184 -0.51018 -0.03663 -0.51921 C -0.03385 -0.52407 -0.02917 -0.52685 -0.02691 -0.53217 C -0.02326 -0.54027 -0.02552 -0.53703 -0.02031 -0.54236 C -0.01736 -0.54953 -0.01337 -0.55578 -0.01059 -0.56296 C -0.0059 -0.57546 -0.00069 -0.5875 0.00677 -0.59745 C 0.01233 -0.60486 0.02049 -0.60601 0.02691 -0.61157 C 0.03212 -0.61041 0.0382 -0.6118 0.04219 -0.60763 C 0.04549 -0.60416 0.0474 -0.60069 0.05191 -0.59884 C 0.0592 -0.58912 0.06458 -0.58055 0.06632 -0.56666 C 0.06701 -0.56111 0.06823 -0.55 0.06823 -0.55 C 0.06701 -0.49004 0.06597 -0.46782 0.06719 -0.4 C 0.06736 -0.38981 0.06892 -0.38518 0.07587 -0.38217 C 0.08316 -0.38773 0.09045 -0.3949 0.09809 -0.39884 C 0.09965 -0.40092 0.10104 -0.40347 0.10278 -0.40509 C 0.10451 -0.40671 0.10695 -0.40717 0.10868 -0.40902 C 0.1158 -0.41666 0.11997 -0.42708 0.12691 -0.43472 C 0.13524 -0.44398 0.13195 -0.43726 0.13837 -0.44745 C 0.14583 -0.45926 0.15052 -0.47361 0.15764 -0.48588 C 0.15886 -0.49583 0.15851 -0.49629 0.16528 -0.49884 C 0.17101 -0.49814 0.17708 -0.49861 0.18264 -0.49629 C 0.18941 -0.49351 0.1934 -0.48449 0.19809 -0.47824 C 0.20243 -0.4662 0.20434 -0.45625 0.20677 -0.44351 C 0.20799 -0.40717 0.21042 -0.37013 0.20382 -0.33472 C 0.20226 -0.31504 0.19913 -0.29676 0.19809 -0.27685 C 0.19965 -0.10555 0.19132 -0.18078 0.38073 -0.17963 C 0.38681 -0.17963 0.39288 -0.17963 0.39896 -0.17963 " pathEditMode="relative" ptsTypes="ffffffffffffffffffffffffffffffffffffffffffffffffffffffffffffffA">
                                      <p:cBhvr>
                                        <p:cTn id="13" dur="5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</TotalTime>
  <Words>694</Words>
  <Application>Microsoft Office PowerPoint</Application>
  <PresentationFormat>On-screen Show (4:3)</PresentationFormat>
  <Paragraphs>111</Paragraphs>
  <Slides>7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eclguest</dc:creator>
  <cp:lastModifiedBy>eclguest</cp:lastModifiedBy>
  <cp:revision>18</cp:revision>
  <dcterms:created xsi:type="dcterms:W3CDTF">2015-10-09T02:40:55Z</dcterms:created>
  <dcterms:modified xsi:type="dcterms:W3CDTF">2015-10-09T07:55:42Z</dcterms:modified>
</cp:coreProperties>
</file>