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1CCEA7-E9AA-4C30-851F-7FF06DA367CC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6CA5404-FC1B-4889-BCDD-F1381C29AB0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Caimán Yacaré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Características generales</a:t>
            </a:r>
            <a:endParaRPr lang="es-A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Cabeza</a:t>
            </a:r>
            <a:b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endParaRPr lang="es-AR" dirty="0"/>
          </a:p>
        </p:txBody>
      </p:sp>
      <p:pic>
        <p:nvPicPr>
          <p:cNvPr id="7" name="6 Marcador de posición de imagen" descr="IMG_0549---Caiman-yacar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418" r="9418"/>
          <a:stretch>
            <a:fillRect/>
          </a:stretch>
        </p:blipFill>
        <p:spPr/>
      </p:pic>
      <p:sp>
        <p:nvSpPr>
          <p:cNvPr id="3" name="2 Marcador de contenid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Alargada</a:t>
            </a:r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 de perfil triangular en vista dorsal y con hocico ensanchado; por la cresta en U </a:t>
            </a:r>
            <a:r>
              <a:rPr lang="es-AR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preocular</a:t>
            </a:r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muy reducida y poco evidente; por la llamativa serie de manchas laterales equidistantes y muy oscuras en la mandíbula.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Hocico</a:t>
            </a:r>
            <a:endParaRPr lang="es-A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4 Marcador de posición de imagen" descr="yacarenegro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418" r="9418"/>
          <a:stretch>
            <a:fillRect/>
          </a:stretch>
        </p:blipFill>
        <p:spPr/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Hocico en una punta algo globosa, debida a los </a:t>
            </a:r>
            <a:r>
              <a:rPr lang="es-AR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premaxilares</a:t>
            </a:r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dilatados, estrangulados atrás y anteriormente perforados</a:t>
            </a:r>
            <a:endParaRPr lang="es-A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Cuerpo</a:t>
            </a:r>
            <a:endParaRPr lang="es-A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4 Marcador de posición de imagen" descr="Yacare (1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755" r="8755"/>
          <a:stretch>
            <a:fillRect/>
          </a:stretch>
        </p:blipFill>
        <p:spPr/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AR" dirty="0" smtClean="0">
                <a:solidFill>
                  <a:srgbClr val="002060"/>
                </a:solidFill>
              </a:rPr>
              <a:t> </a:t>
            </a:r>
            <a:r>
              <a:rPr lang="es-AR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Presentan 5 series de grandes escudos </a:t>
            </a:r>
            <a:r>
              <a:rPr lang="es-AR" sz="18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nucales</a:t>
            </a:r>
            <a:r>
              <a:rPr lang="es-AR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 2 ó 3 de ellas con 4 escamas. Los verticilos caudales, generalmente, no están interrumpidos en los flancos por escamas pequeñas. La región basal de la cola presenta 17- 19 verticilos con 2 vértices </a:t>
            </a:r>
            <a:r>
              <a:rPr lang="es-AR" sz="18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dentiformes</a:t>
            </a:r>
            <a:r>
              <a:rPr lang="es-AR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cada uno. Los escudos ventrales se disponen en 22-25 series transversales, con 14 a 16 escamas en la décima serie. La mayor serie dorsal de escamas transversales presenta de 8 a 12 escudos.</a:t>
            </a:r>
            <a:endParaRPr lang="es-AR" sz="1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Formula</a:t>
            </a:r>
            <a:r>
              <a:rPr lang="es-AR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dentaria</a:t>
            </a:r>
            <a:endParaRPr lang="es-A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4 Marcador de posición de imagen" descr="yacare (2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927" r="13927"/>
          <a:stretch>
            <a:fillRect/>
          </a:stretch>
        </p:blipFill>
        <p:spPr/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AR" sz="13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 los adultos, el 1° y 4° diente mandibular generalmente perfora el </a:t>
            </a:r>
            <a:r>
              <a:rPr lang="es-AR" sz="13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premaxilar</a:t>
            </a:r>
            <a:r>
              <a:rPr lang="es-AR" sz="13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(asomando a través de orificios). La fórmula dentaria es 17-20/17-21, frecuentemente 19/18.</a:t>
            </a:r>
          </a:p>
          <a:p>
            <a:r>
              <a:rPr lang="es-AR" sz="13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Poca diferencia hay entre </a:t>
            </a:r>
            <a:r>
              <a:rPr lang="es-AR" sz="13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latirostris</a:t>
            </a:r>
            <a:r>
              <a:rPr lang="es-AR" sz="13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 </a:t>
            </a:r>
            <a:r>
              <a:rPr lang="es-AR" sz="13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 </a:t>
            </a:r>
            <a:r>
              <a:rPr lang="es-AR" sz="13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yacare</a:t>
            </a:r>
            <a:r>
              <a:rPr lang="es-AR" sz="13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 </a:t>
            </a:r>
            <a:r>
              <a:rPr lang="es-AR" sz="13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 la formula dentaria</a:t>
            </a:r>
            <a:endParaRPr lang="es-AR" sz="13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Tamaño</a:t>
            </a:r>
            <a:endParaRPr lang="es-A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4 Marcador de posición de imagen" descr="DSC0323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418" r="9418"/>
          <a:stretch>
            <a:fillRect/>
          </a:stretch>
        </p:blipFill>
        <p:spPr/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Alcanzarían una longitud máxima aproximada de 2,5 m con un peso de 80 a 90 kg. Sin embargo, algunos autores discuten la validez de registros que hablan de individuos de hasta 3 m de longitud. Las hembras suelen ser menores que los machos, llegando a medir cómo máximo 1,7-1,8 m. Al nacer miden entre 22-27 cm y pesan 33- 50 g. </a:t>
            </a:r>
            <a:endParaRPr lang="es-A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Patas</a:t>
            </a:r>
            <a:endParaRPr lang="es-A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4 Marcador de posición de imagen" descr="5990546196_533bfa930a_b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949" r="13949"/>
          <a:stretch>
            <a:fillRect/>
          </a:stretch>
        </p:blipFill>
        <p:spPr/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Poseen </a:t>
            </a:r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5 dedos libres en las patas anteriores y en </a:t>
            </a:r>
            <a:r>
              <a:rPr lang="es-A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las posteriores se puede observar 4 dedos unidos por una membrana, denominada membrana interdigital.</a:t>
            </a:r>
            <a:endParaRPr lang="es-AR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</TotalTime>
  <Words>198</Words>
  <Application>Microsoft Office PowerPoint</Application>
  <PresentationFormat>Presentación en pantalla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Papel</vt:lpstr>
      <vt:lpstr>Características generales</vt:lpstr>
      <vt:lpstr>Cabeza </vt:lpstr>
      <vt:lpstr>Hocico</vt:lpstr>
      <vt:lpstr>Cuerpo</vt:lpstr>
      <vt:lpstr>Formula dentaria</vt:lpstr>
      <vt:lpstr>Tamaño</vt:lpstr>
      <vt:lpstr>Patas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generales</dc:title>
  <dc:creator>Noe</dc:creator>
  <cp:lastModifiedBy>Noe</cp:lastModifiedBy>
  <cp:revision>2</cp:revision>
  <dcterms:created xsi:type="dcterms:W3CDTF">2015-09-15T11:49:43Z</dcterms:created>
  <dcterms:modified xsi:type="dcterms:W3CDTF">2015-10-12T00:53:13Z</dcterms:modified>
</cp:coreProperties>
</file>