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31D2EE-6435-42E6-ADA3-20475B784505}" type="datetimeFigureOut">
              <a:rPr lang="es-AR" smtClean="0"/>
              <a:pPr/>
              <a:t>11/10/2015</a:t>
            </a:fld>
            <a:endParaRPr lang="es-AR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596FE2D-F199-423A-8C87-D8D5F8F593DF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Yacaré negro juvenil</a:t>
            </a:r>
            <a:endParaRPr lang="es-AR" dirty="0">
              <a:solidFill>
                <a:srgbClr val="002060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002060"/>
                </a:solidFill>
              </a:rPr>
              <a:t>Características corporales</a:t>
            </a:r>
            <a:endParaRPr lang="es-AR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Aproximadamente alcanzan 1,20 </a:t>
            </a:r>
            <a:r>
              <a:rPr lang="es-AR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mtrs</a:t>
            </a:r>
            <a:r>
              <a:rPr lang="es-A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antes de los 9 y 10 años de edad, cuando alcanzan la madurez sexual.</a:t>
            </a:r>
            <a:endParaRPr lang="es-A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Tamaño</a:t>
            </a:r>
            <a:endParaRPr lang="es-A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Coloración</a:t>
            </a:r>
            <a:endParaRPr lang="es-A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5 Marcador de posición de imagen" descr="yacare_beb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418" r="9418"/>
          <a:stretch>
            <a:fillRect/>
          </a:stretch>
        </p:blipFill>
        <p:spPr/>
      </p:pic>
      <p:sp>
        <p:nvSpPr>
          <p:cNvPr id="3" name="2 Marcador de contenid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AR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Exponen un diseño de franjas negras sobre fondo marrón o amarillento, que se va oscureciendo paulatinamente. </a:t>
            </a:r>
            <a:endParaRPr lang="es-AR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620688"/>
            <a:ext cx="8136904" cy="56166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49</TotalTime>
  <Words>45</Words>
  <Application>Microsoft Office PowerPoint</Application>
  <PresentationFormat>Presentación en pantalla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Papel</vt:lpstr>
      <vt:lpstr>Características corporales</vt:lpstr>
      <vt:lpstr>Tamaño</vt:lpstr>
      <vt:lpstr>Coloración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corporales</dc:title>
  <dc:creator>Noe</dc:creator>
  <cp:lastModifiedBy>Noe</cp:lastModifiedBy>
  <cp:revision>2</cp:revision>
  <dcterms:created xsi:type="dcterms:W3CDTF">2015-09-15T01:13:21Z</dcterms:created>
  <dcterms:modified xsi:type="dcterms:W3CDTF">2015-10-12T00:54:35Z</dcterms:modified>
</cp:coreProperties>
</file>