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0E60-BF7F-40CE-BE0A-7ABB8FDC3BB6}" type="datetimeFigureOut">
              <a:rPr lang="es-AR" smtClean="0"/>
              <a:pPr/>
              <a:t>11/10/2015</a:t>
            </a:fld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726D2F-751D-4A03-8F89-DA1C00CE31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0E60-BF7F-40CE-BE0A-7ABB8FDC3BB6}" type="datetimeFigureOut">
              <a:rPr lang="es-AR" smtClean="0"/>
              <a:pPr/>
              <a:t>11/10/2015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D2F-751D-4A03-8F89-DA1C00CE312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0E60-BF7F-40CE-BE0A-7ABB8FDC3BB6}" type="datetimeFigureOut">
              <a:rPr lang="es-AR" smtClean="0"/>
              <a:pPr/>
              <a:t>11/10/2015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D2F-751D-4A03-8F89-DA1C00CE312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160E60-BF7F-40CE-BE0A-7ABB8FDC3BB6}" type="datetimeFigureOut">
              <a:rPr lang="es-AR" smtClean="0"/>
              <a:pPr/>
              <a:t>11/10/2015</a:t>
            </a:fld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C726D2F-751D-4A03-8F89-DA1C00CE31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0E60-BF7F-40CE-BE0A-7ABB8FDC3BB6}" type="datetimeFigureOut">
              <a:rPr lang="es-AR" smtClean="0"/>
              <a:pPr/>
              <a:t>11/10/2015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D2F-751D-4A03-8F89-DA1C00CE31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0E60-BF7F-40CE-BE0A-7ABB8FDC3BB6}" type="datetimeFigureOut">
              <a:rPr lang="es-AR" smtClean="0"/>
              <a:pPr/>
              <a:t>11/10/2015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D2F-751D-4A03-8F89-DA1C00CE31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D2F-751D-4A03-8F89-DA1C00CE31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0E60-BF7F-40CE-BE0A-7ABB8FDC3BB6}" type="datetimeFigureOut">
              <a:rPr lang="es-AR" smtClean="0"/>
              <a:pPr/>
              <a:t>11/10/2015</a:t>
            </a:fld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0E60-BF7F-40CE-BE0A-7ABB8FDC3BB6}" type="datetimeFigureOut">
              <a:rPr lang="es-AR" smtClean="0"/>
              <a:pPr/>
              <a:t>11/10/2015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D2F-751D-4A03-8F89-DA1C00CE31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0E60-BF7F-40CE-BE0A-7ABB8FDC3BB6}" type="datetimeFigureOut">
              <a:rPr lang="es-AR" smtClean="0"/>
              <a:pPr/>
              <a:t>11/10/2015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D2F-751D-4A03-8F89-DA1C00CE312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160E60-BF7F-40CE-BE0A-7ABB8FDC3BB6}" type="datetimeFigureOut">
              <a:rPr lang="es-AR" smtClean="0"/>
              <a:pPr/>
              <a:t>11/10/2015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726D2F-751D-4A03-8F89-DA1C00CE31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0E60-BF7F-40CE-BE0A-7ABB8FDC3BB6}" type="datetimeFigureOut">
              <a:rPr lang="es-AR" smtClean="0"/>
              <a:pPr/>
              <a:t>11/10/2015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726D2F-751D-4A03-8F89-DA1C00CE31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160E60-BF7F-40CE-BE0A-7ABB8FDC3BB6}" type="datetimeFigureOut">
              <a:rPr lang="es-AR" smtClean="0"/>
              <a:pPr/>
              <a:t>11/10/2015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C726D2F-751D-4A03-8F89-DA1C00CE312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002060"/>
                </a:solidFill>
              </a:rPr>
              <a:t>Yacaré Negro adulto</a:t>
            </a:r>
            <a:endParaRPr lang="es-AR" dirty="0">
              <a:solidFill>
                <a:srgbClr val="002060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002060"/>
                </a:solidFill>
              </a:rPr>
              <a:t>Características corporales</a:t>
            </a:r>
            <a:endParaRPr lang="es-A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Uniformemente negra dorsalmente.</a:t>
            </a:r>
            <a:endParaRPr lang="es-A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Coloración dorsal</a:t>
            </a:r>
            <a:endParaRPr lang="es-A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3 Imagen" descr="IMG_9201.jpg-ya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204525"/>
            <a:ext cx="7056784" cy="35523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Amarillenta</a:t>
            </a:r>
            <a:endParaRPr lang="es-A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Coloración ventral</a:t>
            </a:r>
            <a:endParaRPr lang="es-A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3 Imagen" descr="2330253642_4115c1cf63_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7560840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Tamaño</a:t>
            </a:r>
            <a:endParaRPr lang="es-A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8 Marcador de posición de imagen" descr="YacareNegro3_Ibera_Ene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87" r="13987"/>
          <a:stretch>
            <a:fillRect/>
          </a:stretch>
        </p:blipFill>
        <p:spPr/>
      </p:pic>
      <p:sp>
        <p:nvSpPr>
          <p:cNvPr id="5" name="4 Marcador de contenid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A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Calibri"/>
                <a:cs typeface="Times New Roman"/>
              </a:rPr>
              <a:t>Los machos adultos llegan a medir unos 2.60 m y las hembras raramente superan 1,80 metros.</a:t>
            </a:r>
          </a:p>
          <a:p>
            <a:pPr algn="just"/>
            <a:r>
              <a:rPr lang="es-A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Además</a:t>
            </a:r>
            <a:r>
              <a:rPr lang="es-A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s-A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pueden </a:t>
            </a:r>
            <a:r>
              <a:rPr lang="es-A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pesar más de  50 kilos.</a:t>
            </a:r>
            <a:endParaRPr lang="es-AR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El primero y el cuarto diente mandibular generalmente perforan el </a:t>
            </a:r>
            <a:r>
              <a:rPr lang="es-AR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premaxilar</a:t>
            </a:r>
            <a:r>
              <a:rPr lang="es-A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asomando a través de orificios.</a:t>
            </a:r>
          </a:p>
          <a:p>
            <a:endParaRPr lang="es-AR" dirty="0">
              <a:solidFill>
                <a:srgbClr val="00206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Dentición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pic>
        <p:nvPicPr>
          <p:cNvPr id="4" name="3 Imagen" descr="yacar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553198"/>
            <a:ext cx="7128792" cy="361210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</TotalTime>
  <Words>59</Words>
  <Application>Microsoft Office PowerPoint</Application>
  <PresentationFormat>Presentación en pantalla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Papel</vt:lpstr>
      <vt:lpstr>Características corporales</vt:lpstr>
      <vt:lpstr>Coloración dorsal</vt:lpstr>
      <vt:lpstr>Coloración ventral</vt:lpstr>
      <vt:lpstr>Tamaño</vt:lpstr>
      <vt:lpstr>Dentición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corporales</dc:title>
  <dc:creator>Noe</dc:creator>
  <cp:lastModifiedBy>Noe</cp:lastModifiedBy>
  <cp:revision>4</cp:revision>
  <dcterms:created xsi:type="dcterms:W3CDTF">2015-09-15T00:03:17Z</dcterms:created>
  <dcterms:modified xsi:type="dcterms:W3CDTF">2015-10-12T00:56:26Z</dcterms:modified>
</cp:coreProperties>
</file>