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05173C-6104-4371-82A9-37BA5EF42CA5}" type="datetimeFigureOut">
              <a:rPr lang="es-PA" smtClean="0"/>
              <a:t>10/12/2010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D26FC-E37F-4E47-AD64-BEE3C44DFAC8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s://encrypted-tbn0.gstatic.com/images?q=tbn:ANd9GcRZvgEQO51jwkPxeBUq_Vws4YR6xUrCqNA3h0Vj2AKGdpnc-mC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7741">
            <a:off x="174791" y="2073313"/>
            <a:ext cx="5269341" cy="29624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4 CuadroTexto"/>
          <p:cNvSpPr txBox="1"/>
          <p:nvPr/>
        </p:nvSpPr>
        <p:spPr>
          <a:xfrm>
            <a:off x="1017099" y="891280"/>
            <a:ext cx="3189573" cy="257813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 wrap="square" rtlCol="0">
            <a:prstTxWarp prst="textArchUp">
              <a:avLst>
                <a:gd name="adj" fmla="val 10494386"/>
              </a:avLst>
            </a:prstTxWarp>
            <a:spAutoFit/>
          </a:bodyPr>
          <a:lstStyle/>
          <a:p>
            <a:r>
              <a:rPr lang="es-P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Modelo Jerárquico</a:t>
            </a:r>
          </a:p>
          <a:p>
            <a:endParaRPr lang="es-PA" sz="4000" dirty="0"/>
          </a:p>
        </p:txBody>
      </p:sp>
      <p:pic>
        <p:nvPicPr>
          <p:cNvPr id="6" name="5 Imagen" descr="https://encrypted-tbn1.gstatic.com/images?q=tbn:ANd9GcQEVXh6oCEI01WRyKNNWBFGVmmovDT1GLRK03Rgnxy1skaUN7A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7428">
            <a:off x="4229005" y="1943611"/>
            <a:ext cx="4955231" cy="30271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ContrastingLef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6 CuadroTexto"/>
          <p:cNvSpPr txBox="1"/>
          <p:nvPr/>
        </p:nvSpPr>
        <p:spPr>
          <a:xfrm rot="1075706">
            <a:off x="5676058" y="1000393"/>
            <a:ext cx="3597033" cy="1466167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 wrap="square" rtlCol="0">
            <a:prstTxWarp prst="textArchUp">
              <a:avLst>
                <a:gd name="adj" fmla="val 11796239"/>
              </a:avLst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Modelo en red </a:t>
            </a:r>
          </a:p>
        </p:txBody>
      </p:sp>
      <p:sp>
        <p:nvSpPr>
          <p:cNvPr id="8" name="7 Cinta curvada hacia abajo"/>
          <p:cNvSpPr/>
          <p:nvPr/>
        </p:nvSpPr>
        <p:spPr>
          <a:xfrm>
            <a:off x="1547664" y="5996588"/>
            <a:ext cx="6385186" cy="836712"/>
          </a:xfrm>
          <a:prstGeom prst="ellipseRibbon">
            <a:avLst>
              <a:gd name="adj1" fmla="val 69040"/>
              <a:gd name="adj2" fmla="val 57816"/>
              <a:gd name="adj3" fmla="val 5356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2" name="11 Flecha a la derecha con bandas">
            <a:hlinkClick r:id="" action="ppaction://hlinkshowjump?jump=nextslide"/>
          </p:cNvPr>
          <p:cNvSpPr/>
          <p:nvPr/>
        </p:nvSpPr>
        <p:spPr>
          <a:xfrm>
            <a:off x="7911913" y="6336717"/>
            <a:ext cx="1152128" cy="443056"/>
          </a:xfrm>
          <a:prstGeom prst="stripedRightArrow">
            <a:avLst>
              <a:gd name="adj1" fmla="val 43840"/>
              <a:gd name="adj2" fmla="val 142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0024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1.gstatic.com/images?q=tbn:ANd9GcRBzV4iJSSK3lrBr23-sjExZaUvrD5uxpqshBlL--w5yyA8Kof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0880" cy="2592288"/>
          </a:xfrm>
          <a:prstGeom prst="rect">
            <a:avLst/>
          </a:prstGeom>
          <a:noFill/>
          <a:ln>
            <a:noFill/>
          </a:ln>
          <a:scene3d>
            <a:camera prst="perspectiveAbove"/>
            <a:lightRig rig="threePt" dir="t"/>
          </a:scene3d>
          <a:sp3d>
            <a:bevelT w="165100" prst="coolSlant"/>
          </a:sp3d>
        </p:spPr>
      </p:pic>
      <p:pic>
        <p:nvPicPr>
          <p:cNvPr id="5" name="4 Imagen" descr="https://encrypted-tbn1.gstatic.com/images?q=tbn:ANd9GcT0weg0JlhuFVRx3JlnI5JeeqBRgrXu4EzL64J4IeRKwsqzrfj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7" y="3573016"/>
            <a:ext cx="8064896" cy="2806824"/>
          </a:xfrm>
          <a:prstGeom prst="rect">
            <a:avLst/>
          </a:prstGeom>
          <a:noFill/>
          <a:ln>
            <a:noFill/>
          </a:ln>
          <a:scene3d>
            <a:camera prst="perspectiveBelow"/>
            <a:lightRig rig="threePt" dir="t"/>
          </a:scene3d>
          <a:sp3d>
            <a:bevelT w="165100" prst="coolSlant"/>
          </a:sp3d>
        </p:spPr>
      </p:pic>
      <p:sp>
        <p:nvSpPr>
          <p:cNvPr id="6" name="5 CuadroTexto"/>
          <p:cNvSpPr txBox="1"/>
          <p:nvPr/>
        </p:nvSpPr>
        <p:spPr>
          <a:xfrm>
            <a:off x="2843808" y="-21197"/>
            <a:ext cx="3888432" cy="692049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relacional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11760" y="6145741"/>
            <a:ext cx="5544616" cy="692049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entidad relación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8 Flecha a la derecha con bandas">
            <a:hlinkClick r:id="" action="ppaction://hlinkshowjump?jump=nextslide"/>
          </p:cNvPr>
          <p:cNvSpPr/>
          <p:nvPr/>
        </p:nvSpPr>
        <p:spPr>
          <a:xfrm>
            <a:off x="7911913" y="6336717"/>
            <a:ext cx="1152128" cy="443056"/>
          </a:xfrm>
          <a:prstGeom prst="stripedRightArrow">
            <a:avLst>
              <a:gd name="adj1" fmla="val 43840"/>
              <a:gd name="adj2" fmla="val 142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2299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1.gstatic.com/images?q=tbn:ANd9GcTiXPm5pbJM1RQ9ifHdQfDLbt_5pBgtuNmr6J9-RISH_QiILE_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5" y="3582982"/>
            <a:ext cx="6264696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s://encrypted-tbn3.gstatic.com/images?q=tbn:ANd9GcRg4r9j3rUuZGIsw6plLpswzl-3J6JdVdKS6vQ5HphwrFKoic_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976664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Rectángulo"/>
          <p:cNvSpPr/>
          <p:nvPr/>
        </p:nvSpPr>
        <p:spPr>
          <a:xfrm rot="18309126">
            <a:off x="-412949" y="4182394"/>
            <a:ext cx="374441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CEB966">
                        <a:tint val="40000"/>
                        <a:satMod val="250000"/>
                      </a:srgbClr>
                    </a:gs>
                    <a:gs pos="9000">
                      <a:srgbClr val="CEB966">
                        <a:tint val="52000"/>
                        <a:satMod val="300000"/>
                      </a:srgbClr>
                    </a:gs>
                    <a:gs pos="50000">
                      <a:srgbClr val="CEB966">
                        <a:shade val="20000"/>
                        <a:satMod val="300000"/>
                      </a:srgbClr>
                    </a:gs>
                    <a:gs pos="79000">
                      <a:srgbClr val="CEB966">
                        <a:tint val="52000"/>
                        <a:satMod val="300000"/>
                      </a:srgbClr>
                    </a:gs>
                    <a:gs pos="100000">
                      <a:srgbClr val="CEB96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entidad relación </a:t>
            </a:r>
            <a:r>
              <a:rPr lang="es-PA" sz="3600" b="1" dirty="0" smtClean="0">
                <a:ln w="10541" cmpd="sng">
                  <a:solidFill>
                    <a:srgbClr val="CEB96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CEB966">
                        <a:tint val="40000"/>
                        <a:satMod val="250000"/>
                      </a:srgbClr>
                    </a:gs>
                    <a:gs pos="9000">
                      <a:srgbClr val="CEB966">
                        <a:tint val="52000"/>
                        <a:satMod val="300000"/>
                      </a:srgbClr>
                    </a:gs>
                    <a:gs pos="50000">
                      <a:srgbClr val="CEB966">
                        <a:shade val="20000"/>
                        <a:satMod val="300000"/>
                      </a:srgbClr>
                    </a:gs>
                    <a:gs pos="79000">
                      <a:srgbClr val="CEB966">
                        <a:tint val="52000"/>
                        <a:satMod val="300000"/>
                      </a:srgbClr>
                    </a:gs>
                    <a:gs pos="100000">
                      <a:srgbClr val="CEB96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extendido</a:t>
            </a:r>
            <a:endParaRPr lang="es-PA" sz="3600" b="1" dirty="0">
              <a:ln w="10541" cmpd="sng">
                <a:solidFill>
                  <a:srgbClr val="CEB96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CEB966">
                      <a:tint val="40000"/>
                      <a:satMod val="250000"/>
                    </a:srgbClr>
                  </a:gs>
                  <a:gs pos="9000">
                    <a:srgbClr val="CEB966">
                      <a:tint val="52000"/>
                      <a:satMod val="300000"/>
                    </a:srgbClr>
                  </a:gs>
                  <a:gs pos="50000">
                    <a:srgbClr val="CEB966">
                      <a:shade val="20000"/>
                      <a:satMod val="300000"/>
                    </a:srgbClr>
                  </a:gs>
                  <a:gs pos="79000">
                    <a:srgbClr val="CEB966">
                      <a:tint val="52000"/>
                      <a:satMod val="300000"/>
                    </a:srgbClr>
                  </a:gs>
                  <a:gs pos="100000">
                    <a:srgbClr val="CEB966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9051500">
            <a:off x="5849991" y="1036692"/>
            <a:ext cx="3888432" cy="1457387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de objeto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 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11 Flecha a la derecha con bandas">
            <a:hlinkClick r:id="" action="ppaction://hlinkshowjump?jump=nextslide"/>
          </p:cNvPr>
          <p:cNvSpPr/>
          <p:nvPr/>
        </p:nvSpPr>
        <p:spPr>
          <a:xfrm>
            <a:off x="7911913" y="6336717"/>
            <a:ext cx="1152128" cy="443056"/>
          </a:xfrm>
          <a:prstGeom prst="stripedRightArrow">
            <a:avLst>
              <a:gd name="adj1" fmla="val 43840"/>
              <a:gd name="adj2" fmla="val 142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4598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0.gstatic.com/images?q=tbn:ANd9GcQZ0yVMxNr0ilRK_POPghXUkqoy7nUoZuMFcwuHpkKnY3OKNm-V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4248472" cy="3240360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</p:spPr>
      </p:pic>
      <p:pic>
        <p:nvPicPr>
          <p:cNvPr id="5" name="4 Imagen" descr="https://encrypted-tbn1.gstatic.com/images?q=tbn:ANd9GcTEnb1e0NUqUWtEZB3qDapxx9FE5vfq0xrlXpiVfx00b1yKOPrw0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4200897" cy="3246884"/>
          </a:xfrm>
          <a:prstGeom prst="rect">
            <a:avLst/>
          </a:prstGeom>
          <a:noFill/>
          <a:ln>
            <a:noFill/>
          </a:ln>
          <a:scene3d>
            <a:camera prst="perspectiveLeft"/>
            <a:lightRig rig="threePt" dir="t"/>
          </a:scene3d>
        </p:spPr>
      </p:pic>
      <p:sp>
        <p:nvSpPr>
          <p:cNvPr id="6" name="5 Cinta curvada hacia abajo"/>
          <p:cNvSpPr/>
          <p:nvPr/>
        </p:nvSpPr>
        <p:spPr>
          <a:xfrm>
            <a:off x="1547664" y="5996588"/>
            <a:ext cx="6385186" cy="836712"/>
          </a:xfrm>
          <a:prstGeom prst="ellipseRibbon">
            <a:avLst>
              <a:gd name="adj1" fmla="val 69040"/>
              <a:gd name="adj2" fmla="val 57816"/>
              <a:gd name="adj3" fmla="val 5356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7 CuadroTexto"/>
          <p:cNvSpPr txBox="1"/>
          <p:nvPr/>
        </p:nvSpPr>
        <p:spPr>
          <a:xfrm>
            <a:off x="179512" y="717894"/>
            <a:ext cx="4032448" cy="729430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prstTxWarp prst="textCurveDown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Documento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44256" y="717894"/>
            <a:ext cx="3888432" cy="692049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Estrella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9 Flecha a la derecha con bandas">
            <a:hlinkClick r:id="" action="ppaction://hlinkshowjump?jump=nextslide"/>
          </p:cNvPr>
          <p:cNvSpPr/>
          <p:nvPr/>
        </p:nvSpPr>
        <p:spPr>
          <a:xfrm>
            <a:off x="7911913" y="6336717"/>
            <a:ext cx="1152128" cy="443056"/>
          </a:xfrm>
          <a:prstGeom prst="stripedRightArrow">
            <a:avLst>
              <a:gd name="adj1" fmla="val 43840"/>
              <a:gd name="adj2" fmla="val 142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4102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2.gstatic.com/images?q=tbn:ANd9GcSCYs-LfZYrX81T8ukD6RopFseorKcoa8Z-qcNKmjkLeTBOue8OL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42184"/>
            <a:ext cx="8568952" cy="3096344"/>
          </a:xfrm>
          <a:prstGeom prst="rect">
            <a:avLst/>
          </a:prstGeom>
          <a:noFill/>
          <a:ln>
            <a:noFill/>
          </a:ln>
          <a:scene3d>
            <a:camera prst="perspectiveAbove"/>
            <a:lightRig rig="threePt" dir="t"/>
          </a:scene3d>
        </p:spPr>
      </p:pic>
      <p:pic>
        <p:nvPicPr>
          <p:cNvPr id="5" name="4 Imagen" descr="https://encrypted-tbn1.gstatic.com/images?q=tbn:ANd9GcRnjZT3P4-sm0KZgDO2aZR0I88aXHleMqtQTvQ35UYPRihziNI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3168352"/>
          </a:xfrm>
          <a:prstGeom prst="rect">
            <a:avLst/>
          </a:prstGeom>
          <a:noFill/>
          <a:ln>
            <a:noFill/>
          </a:ln>
          <a:scene3d>
            <a:camera prst="perspectiveRelaxedModerately"/>
            <a:lightRig rig="threePt" dir="t"/>
          </a:scene3d>
        </p:spPr>
      </p:pic>
      <p:sp>
        <p:nvSpPr>
          <p:cNvPr id="7" name="6 CuadroTexto"/>
          <p:cNvSpPr txBox="1"/>
          <p:nvPr/>
        </p:nvSpPr>
        <p:spPr>
          <a:xfrm>
            <a:off x="1907704" y="-21197"/>
            <a:ext cx="5328592" cy="692049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 Multidimensional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43808" y="3284984"/>
            <a:ext cx="3888432" cy="729430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 asociativo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9 Flecha a la derecha con bandas">
            <a:hlinkClick r:id="" action="ppaction://hlinkshowjump?jump=nextslide"/>
          </p:cNvPr>
          <p:cNvSpPr/>
          <p:nvPr/>
        </p:nvSpPr>
        <p:spPr>
          <a:xfrm>
            <a:off x="7911913" y="6336717"/>
            <a:ext cx="1152128" cy="443056"/>
          </a:xfrm>
          <a:prstGeom prst="stripedRightArrow">
            <a:avLst>
              <a:gd name="adj1" fmla="val 43840"/>
              <a:gd name="adj2" fmla="val 14241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7896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2.gstatic.com/images?q=tbn:ANd9GcTPF8pzTImSDMFzCrCRVXvvyRjUb788Hn8HCsHbmqrj0vlS2LaGK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4248472" cy="2808312"/>
          </a:xfrm>
          <a:prstGeom prst="rect">
            <a:avLst/>
          </a:prstGeom>
          <a:noFill/>
          <a:ln>
            <a:noFill/>
          </a:ln>
          <a:scene3d>
            <a:camera prst="perspectiveRelaxedModerately"/>
            <a:lightRig rig="threePt" dir="t"/>
          </a:scene3d>
          <a:sp3d>
            <a:bevelT prst="angle"/>
          </a:sp3d>
        </p:spPr>
      </p:pic>
      <p:pic>
        <p:nvPicPr>
          <p:cNvPr id="5" name="4 Imagen" descr="https://encrypted-tbn0.gstatic.com/images?q=tbn:ANd9GcSQgWnhePMqHFh7MVecaqzkS8bOA9HxJ6tT7rfC8HqAoJXEDQO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2652">
            <a:off x="837930" y="89686"/>
            <a:ext cx="8640960" cy="287655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6" name="5 Imagen" descr="https://encrypted-tbn1.gstatic.com/images?q=tbn:ANd9GcQhCp6WQaf4HgHu1PgZqi3h3O27wIy1vgYMSrIkTHiGmaPTeY8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462" y="3861048"/>
            <a:ext cx="4160018" cy="2808312"/>
          </a:xfrm>
          <a:prstGeom prst="rect">
            <a:avLst/>
          </a:prstGeom>
          <a:noFill/>
          <a:ln>
            <a:noFill/>
          </a:ln>
          <a:scene3d>
            <a:camera prst="perspectiveRelaxedModerately"/>
            <a:lightRig rig="threePt" dir="t"/>
          </a:scene3d>
          <a:sp3d>
            <a:bevelT prst="angle"/>
          </a:sp3d>
        </p:spPr>
      </p:pic>
      <p:sp>
        <p:nvSpPr>
          <p:cNvPr id="8" name="7 CuadroTexto"/>
          <p:cNvSpPr txBox="1"/>
          <p:nvPr/>
        </p:nvSpPr>
        <p:spPr>
          <a:xfrm>
            <a:off x="2843808" y="-21197"/>
            <a:ext cx="3888432" cy="69204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Base de Dato XML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88024" y="3214329"/>
            <a:ext cx="3888432" cy="692049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Grafos </a:t>
            </a:r>
            <a:r>
              <a:rPr lang="es-P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E</a:t>
            </a: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tiquetados 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3168999"/>
            <a:ext cx="3888432" cy="692049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P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>Modelo Multivalor</a:t>
            </a:r>
            <a:endParaRPr lang="es-P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43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414</TotalTime>
  <Words>34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Home</cp:lastModifiedBy>
  <cp:revision>11</cp:revision>
  <dcterms:created xsi:type="dcterms:W3CDTF">2010-10-12T21:31:51Z</dcterms:created>
  <dcterms:modified xsi:type="dcterms:W3CDTF">2010-10-13T04:26:07Z</dcterms:modified>
</cp:coreProperties>
</file>