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173C-6104-4371-82A9-37BA5EF42CA5}" type="datetimeFigureOut">
              <a:rPr lang="es-PA" smtClean="0"/>
              <a:t>10/12/2010</a:t>
            </a:fld>
            <a:endParaRPr lang="es-PA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26FC-E37F-4E47-AD64-BEE3C44DFAC8}" type="slidenum">
              <a:rPr lang="es-PA" smtClean="0"/>
              <a:t>‹Nº›</a:t>
            </a:fld>
            <a:endParaRPr lang="es-PA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173C-6104-4371-82A9-37BA5EF42CA5}" type="datetimeFigureOut">
              <a:rPr lang="es-PA" smtClean="0"/>
              <a:t>10/12/2010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26FC-E37F-4E47-AD64-BEE3C44DFAC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173C-6104-4371-82A9-37BA5EF42CA5}" type="datetimeFigureOut">
              <a:rPr lang="es-PA" smtClean="0"/>
              <a:t>10/12/2010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26FC-E37F-4E47-AD64-BEE3C44DFAC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173C-6104-4371-82A9-37BA5EF42CA5}" type="datetimeFigureOut">
              <a:rPr lang="es-PA" smtClean="0"/>
              <a:t>10/12/2010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26FC-E37F-4E47-AD64-BEE3C44DFAC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173C-6104-4371-82A9-37BA5EF42CA5}" type="datetimeFigureOut">
              <a:rPr lang="es-PA" smtClean="0"/>
              <a:t>10/12/2010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D26FC-E37F-4E47-AD64-BEE3C44DFAC8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173C-6104-4371-82A9-37BA5EF42CA5}" type="datetimeFigureOut">
              <a:rPr lang="es-PA" smtClean="0"/>
              <a:t>10/12/2010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26FC-E37F-4E47-AD64-BEE3C44DFAC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173C-6104-4371-82A9-37BA5EF42CA5}" type="datetimeFigureOut">
              <a:rPr lang="es-PA" smtClean="0"/>
              <a:t>10/12/2010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26FC-E37F-4E47-AD64-BEE3C44DFAC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173C-6104-4371-82A9-37BA5EF42CA5}" type="datetimeFigureOut">
              <a:rPr lang="es-PA" smtClean="0"/>
              <a:t>10/12/2010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26FC-E37F-4E47-AD64-BEE3C44DFAC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173C-6104-4371-82A9-37BA5EF42CA5}" type="datetimeFigureOut">
              <a:rPr lang="es-PA" smtClean="0"/>
              <a:t>10/12/2010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26FC-E37F-4E47-AD64-BEE3C44DFAC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173C-6104-4371-82A9-37BA5EF42CA5}" type="datetimeFigureOut">
              <a:rPr lang="es-PA" smtClean="0"/>
              <a:t>10/12/2010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26FC-E37F-4E47-AD64-BEE3C44DFAC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173C-6104-4371-82A9-37BA5EF42CA5}" type="datetimeFigureOut">
              <a:rPr lang="es-PA" smtClean="0"/>
              <a:t>10/12/2010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D26FC-E37F-4E47-AD64-BEE3C44DFAC8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805173C-6104-4371-82A9-37BA5EF42CA5}" type="datetimeFigureOut">
              <a:rPr lang="es-PA" smtClean="0"/>
              <a:t>10/12/2010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D26FC-E37F-4E47-AD64-BEE3C44DFAC8}" type="slidenum">
              <a:rPr lang="es-PA" smtClean="0"/>
              <a:t>‹Nº›</a:t>
            </a:fld>
            <a:endParaRPr lang="es-P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https://encrypted-tbn0.gstatic.com/images?q=tbn:ANd9GcRZvgEQO51jwkPxeBUq_Vws4YR6xUrCqNA3h0Vj2AKGdpnc-mC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37741">
            <a:off x="174791" y="2073313"/>
            <a:ext cx="5269341" cy="29624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perspectiveContrastingRightFacing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4 CuadroTexto"/>
          <p:cNvSpPr txBox="1"/>
          <p:nvPr/>
        </p:nvSpPr>
        <p:spPr>
          <a:xfrm>
            <a:off x="1017099" y="891280"/>
            <a:ext cx="3189573" cy="2578139"/>
          </a:xfrm>
          <a:prstGeom prst="rect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perspectiveRelaxed"/>
            <a:lightRig rig="threePt" dir="t"/>
          </a:scene3d>
          <a:sp3d>
            <a:bevelT prst="convex"/>
          </a:sp3d>
        </p:spPr>
        <p:txBody>
          <a:bodyPr wrap="square" rtlCol="0">
            <a:prstTxWarp prst="textArchUp">
              <a:avLst>
                <a:gd name="adj" fmla="val 10494386"/>
              </a:avLst>
            </a:prstTxWarp>
            <a:spAutoFit/>
          </a:bodyPr>
          <a:lstStyle/>
          <a:p>
            <a:r>
              <a:rPr lang="es-PA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Modelo Jerárquico</a:t>
            </a:r>
          </a:p>
          <a:p>
            <a:endParaRPr lang="es-PA" sz="4000" dirty="0"/>
          </a:p>
        </p:txBody>
      </p:sp>
      <p:pic>
        <p:nvPicPr>
          <p:cNvPr id="6" name="5 Imagen" descr="https://encrypted-tbn1.gstatic.com/images?q=tbn:ANd9GcQEVXh6oCEI01WRyKNNWBFGVmmovDT1GLRK03Rgnxy1skaUN7A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7428">
            <a:off x="4229005" y="1943611"/>
            <a:ext cx="4955231" cy="30271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perspectiveContrastingLeftFacing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6 CuadroTexto"/>
          <p:cNvSpPr txBox="1"/>
          <p:nvPr/>
        </p:nvSpPr>
        <p:spPr>
          <a:xfrm rot="1075706">
            <a:off x="5676058" y="1000393"/>
            <a:ext cx="3597033" cy="1466167"/>
          </a:xfrm>
          <a:prstGeom prst="rect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Relaxed"/>
            <a:lightRig rig="threePt" dir="t"/>
          </a:scene3d>
          <a:sp3d>
            <a:bevelT prst="convex"/>
          </a:sp3d>
        </p:spPr>
        <p:txBody>
          <a:bodyPr wrap="square" rtlCol="0">
            <a:prstTxWarp prst="textArchUp">
              <a:avLst>
                <a:gd name="adj" fmla="val 11796239"/>
              </a:avLst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PA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a typeface="Calibri"/>
                <a:cs typeface="Times New Roman"/>
              </a:rPr>
              <a:t>Modelo en red </a:t>
            </a:r>
          </a:p>
        </p:txBody>
      </p:sp>
      <p:sp>
        <p:nvSpPr>
          <p:cNvPr id="8" name="7 Cinta curvada hacia abajo"/>
          <p:cNvSpPr/>
          <p:nvPr/>
        </p:nvSpPr>
        <p:spPr>
          <a:xfrm>
            <a:off x="1547664" y="5996588"/>
            <a:ext cx="6385186" cy="836712"/>
          </a:xfrm>
          <a:prstGeom prst="ellipseRibbon">
            <a:avLst>
              <a:gd name="adj1" fmla="val 69040"/>
              <a:gd name="adj2" fmla="val 57816"/>
              <a:gd name="adj3" fmla="val 5356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12" name="11 Flecha a la derecha con bandas">
            <a:hlinkClick r:id="" action="ppaction://hlinkshowjump?jump=nextslide"/>
          </p:cNvPr>
          <p:cNvSpPr/>
          <p:nvPr/>
        </p:nvSpPr>
        <p:spPr>
          <a:xfrm>
            <a:off x="7911913" y="6336717"/>
            <a:ext cx="1152128" cy="443056"/>
          </a:xfrm>
          <a:prstGeom prst="stripedRightArrow">
            <a:avLst>
              <a:gd name="adj1" fmla="val 43840"/>
              <a:gd name="adj2" fmla="val 14241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100244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https://encrypted-tbn1.gstatic.com/images?q=tbn:ANd9GcRBzV4iJSSK3lrBr23-sjExZaUvrD5uxpqshBlL--w5yyA8KofS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7920880" cy="2592288"/>
          </a:xfrm>
          <a:prstGeom prst="rect">
            <a:avLst/>
          </a:prstGeom>
          <a:noFill/>
          <a:ln>
            <a:noFill/>
          </a:ln>
          <a:scene3d>
            <a:camera prst="perspectiveAbove"/>
            <a:lightRig rig="threePt" dir="t"/>
          </a:scene3d>
          <a:sp3d>
            <a:bevelT w="165100" prst="coolSlant"/>
          </a:sp3d>
        </p:spPr>
      </p:pic>
      <p:pic>
        <p:nvPicPr>
          <p:cNvPr id="5" name="4 Imagen" descr="https://encrypted-tbn1.gstatic.com/images?q=tbn:ANd9GcT0weg0JlhuFVRx3JlnI5JeeqBRgrXu4EzL64J4IeRKwsqzrfjB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47" y="3573016"/>
            <a:ext cx="8064896" cy="2806824"/>
          </a:xfrm>
          <a:prstGeom prst="rect">
            <a:avLst/>
          </a:prstGeom>
          <a:noFill/>
          <a:ln>
            <a:noFill/>
          </a:ln>
          <a:scene3d>
            <a:camera prst="perspectiveBelow"/>
            <a:lightRig rig="threePt" dir="t"/>
          </a:scene3d>
          <a:sp3d>
            <a:bevelT w="165100" prst="coolSlant"/>
          </a:sp3d>
        </p:spPr>
      </p:pic>
      <p:sp>
        <p:nvSpPr>
          <p:cNvPr id="6" name="5 CuadroTexto"/>
          <p:cNvSpPr txBox="1"/>
          <p:nvPr/>
        </p:nvSpPr>
        <p:spPr>
          <a:xfrm>
            <a:off x="2843808" y="-21197"/>
            <a:ext cx="3888432" cy="692049"/>
          </a:xfrm>
          <a:prstGeom prst="rect">
            <a:avLst/>
          </a:prstGeom>
          <a:noFill/>
          <a:scene3d>
            <a:camera prst="perspectiveAbove"/>
            <a:lightRig rig="threePt" dir="t"/>
          </a:scene3d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P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Calibri"/>
                <a:cs typeface="Times New Roman"/>
              </a:rPr>
              <a:t>Modelo relacional </a:t>
            </a:r>
            <a:endParaRPr lang="es-PA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/>
              <a:ea typeface="Calibri"/>
              <a:cs typeface="Times New Roman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411760" y="6145741"/>
            <a:ext cx="5544616" cy="692049"/>
          </a:xfrm>
          <a:prstGeom prst="rect">
            <a:avLst/>
          </a:prstGeom>
          <a:noFill/>
          <a:scene3d>
            <a:camera prst="perspectiveAbove"/>
            <a:lightRig rig="threePt" dir="t"/>
          </a:scene3d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P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Calibri"/>
                <a:cs typeface="Times New Roman"/>
              </a:rPr>
              <a:t>Modelo entidad relación </a:t>
            </a:r>
            <a:endParaRPr lang="es-PA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/>
              <a:ea typeface="Calibri"/>
              <a:cs typeface="Times New Roman"/>
            </a:endParaRPr>
          </a:p>
        </p:txBody>
      </p:sp>
      <p:sp>
        <p:nvSpPr>
          <p:cNvPr id="9" name="8 Flecha a la derecha con bandas">
            <a:hlinkClick r:id="" action="ppaction://hlinkshowjump?jump=nextslide"/>
          </p:cNvPr>
          <p:cNvSpPr/>
          <p:nvPr/>
        </p:nvSpPr>
        <p:spPr>
          <a:xfrm>
            <a:off x="7911913" y="6336717"/>
            <a:ext cx="1152128" cy="443056"/>
          </a:xfrm>
          <a:prstGeom prst="stripedRightArrow">
            <a:avLst>
              <a:gd name="adj1" fmla="val 43840"/>
              <a:gd name="adj2" fmla="val 14241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222999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https://encrypted-tbn1.gstatic.com/images?q=tbn:ANd9GcTiXPm5pbJM1RQ9ifHdQfDLbt_5pBgtuNmr6J9-RISH_QiILE_U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065" y="3582982"/>
            <a:ext cx="6264696" cy="3168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s://encrypted-tbn3.gstatic.com/images?q=tbn:ANd9GcRg4r9j3rUuZGIsw6plLpswzl-3J6JdVdKS6vQ5HphwrFKoic_l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976664" cy="302433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7 Rectángulo"/>
          <p:cNvSpPr/>
          <p:nvPr/>
        </p:nvSpPr>
        <p:spPr>
          <a:xfrm rot="18309126">
            <a:off x="-412949" y="4182394"/>
            <a:ext cx="3744416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PA" sz="3600" b="1" dirty="0">
                <a:ln w="10541" cmpd="sng">
                  <a:solidFill>
                    <a:srgbClr val="CEB96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CEB966">
                        <a:tint val="40000"/>
                        <a:satMod val="250000"/>
                      </a:srgbClr>
                    </a:gs>
                    <a:gs pos="9000">
                      <a:srgbClr val="CEB966">
                        <a:tint val="52000"/>
                        <a:satMod val="300000"/>
                      </a:srgbClr>
                    </a:gs>
                    <a:gs pos="50000">
                      <a:srgbClr val="CEB966">
                        <a:shade val="20000"/>
                        <a:satMod val="300000"/>
                      </a:srgbClr>
                    </a:gs>
                    <a:gs pos="79000">
                      <a:srgbClr val="CEB966">
                        <a:tint val="52000"/>
                        <a:satMod val="300000"/>
                      </a:srgbClr>
                    </a:gs>
                    <a:gs pos="100000">
                      <a:srgbClr val="CEB96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Calibri"/>
                <a:cs typeface="Times New Roman"/>
              </a:rPr>
              <a:t>Modelo entidad relación </a:t>
            </a:r>
            <a:r>
              <a:rPr lang="es-PA" sz="3600" b="1" dirty="0" smtClean="0">
                <a:ln w="10541" cmpd="sng">
                  <a:solidFill>
                    <a:srgbClr val="CEB96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CEB966">
                        <a:tint val="40000"/>
                        <a:satMod val="250000"/>
                      </a:srgbClr>
                    </a:gs>
                    <a:gs pos="9000">
                      <a:srgbClr val="CEB966">
                        <a:tint val="52000"/>
                        <a:satMod val="300000"/>
                      </a:srgbClr>
                    </a:gs>
                    <a:gs pos="50000">
                      <a:srgbClr val="CEB966">
                        <a:shade val="20000"/>
                        <a:satMod val="300000"/>
                      </a:srgbClr>
                    </a:gs>
                    <a:gs pos="79000">
                      <a:srgbClr val="CEB966">
                        <a:tint val="52000"/>
                        <a:satMod val="300000"/>
                      </a:srgbClr>
                    </a:gs>
                    <a:gs pos="100000">
                      <a:srgbClr val="CEB96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  <a:ea typeface="Calibri"/>
                <a:cs typeface="Times New Roman"/>
              </a:rPr>
              <a:t>extendido</a:t>
            </a:r>
            <a:endParaRPr lang="es-PA" sz="3600" b="1" dirty="0">
              <a:ln w="10541" cmpd="sng">
                <a:solidFill>
                  <a:srgbClr val="CEB966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CEB966">
                      <a:tint val="40000"/>
                      <a:satMod val="250000"/>
                    </a:srgbClr>
                  </a:gs>
                  <a:gs pos="9000">
                    <a:srgbClr val="CEB966">
                      <a:tint val="52000"/>
                      <a:satMod val="300000"/>
                    </a:srgbClr>
                  </a:gs>
                  <a:gs pos="50000">
                    <a:srgbClr val="CEB966">
                      <a:shade val="20000"/>
                      <a:satMod val="300000"/>
                    </a:srgbClr>
                  </a:gs>
                  <a:gs pos="79000">
                    <a:srgbClr val="CEB966">
                      <a:tint val="52000"/>
                      <a:satMod val="300000"/>
                    </a:srgbClr>
                  </a:gs>
                  <a:gs pos="100000">
                    <a:srgbClr val="CEB966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10 CuadroTexto"/>
          <p:cNvSpPr txBox="1"/>
          <p:nvPr/>
        </p:nvSpPr>
        <p:spPr>
          <a:xfrm rot="19051500">
            <a:off x="5849991" y="1036692"/>
            <a:ext cx="3888432" cy="1457387"/>
          </a:xfrm>
          <a:prstGeom prst="rect">
            <a:avLst/>
          </a:prstGeom>
          <a:noFill/>
          <a:scene3d>
            <a:camera prst="perspectiveAbove"/>
            <a:lightRig rig="threePt" dir="t"/>
          </a:scene3d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P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Calibri"/>
                <a:cs typeface="Times New Roman"/>
              </a:rPr>
              <a:t>Modelo de objeto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P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Calibri"/>
                <a:cs typeface="Times New Roman"/>
              </a:rPr>
              <a:t>  </a:t>
            </a:r>
            <a:endParaRPr lang="es-PA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11 Flecha a la derecha con bandas">
            <a:hlinkClick r:id="" action="ppaction://hlinkshowjump?jump=nextslide"/>
          </p:cNvPr>
          <p:cNvSpPr/>
          <p:nvPr/>
        </p:nvSpPr>
        <p:spPr>
          <a:xfrm>
            <a:off x="7911913" y="6336717"/>
            <a:ext cx="1152128" cy="443056"/>
          </a:xfrm>
          <a:prstGeom prst="stripedRightArrow">
            <a:avLst>
              <a:gd name="adj1" fmla="val 43840"/>
              <a:gd name="adj2" fmla="val 14241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94598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https://encrypted-tbn0.gstatic.com/images?q=tbn:ANd9GcQZ0yVMxNr0ilRK_POPghXUkqoy7nUoZuMFcwuHpkKnY3OKNm-V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04864"/>
            <a:ext cx="4248472" cy="3240360"/>
          </a:xfrm>
          <a:prstGeom prst="rect">
            <a:avLst/>
          </a:prstGeom>
          <a:noFill/>
          <a:ln>
            <a:noFill/>
          </a:ln>
          <a:scene3d>
            <a:camera prst="perspectiveRight"/>
            <a:lightRig rig="threePt" dir="t"/>
          </a:scene3d>
        </p:spPr>
      </p:pic>
      <p:pic>
        <p:nvPicPr>
          <p:cNvPr id="5" name="4 Imagen" descr="https://encrypted-tbn1.gstatic.com/images?q=tbn:ANd9GcTEnb1e0NUqUWtEZB3qDapxx9FE5vfq0xrlXpiVfx00b1yKOPrw0Q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204864"/>
            <a:ext cx="4200897" cy="3246884"/>
          </a:xfrm>
          <a:prstGeom prst="rect">
            <a:avLst/>
          </a:prstGeom>
          <a:noFill/>
          <a:ln>
            <a:noFill/>
          </a:ln>
          <a:scene3d>
            <a:camera prst="perspectiveLeft"/>
            <a:lightRig rig="threePt" dir="t"/>
          </a:scene3d>
        </p:spPr>
      </p:pic>
      <p:sp>
        <p:nvSpPr>
          <p:cNvPr id="6" name="5 Cinta curvada hacia abajo"/>
          <p:cNvSpPr/>
          <p:nvPr/>
        </p:nvSpPr>
        <p:spPr>
          <a:xfrm>
            <a:off x="1547664" y="5996588"/>
            <a:ext cx="6385186" cy="836712"/>
          </a:xfrm>
          <a:prstGeom prst="ellipseRibbon">
            <a:avLst>
              <a:gd name="adj1" fmla="val 69040"/>
              <a:gd name="adj2" fmla="val 57816"/>
              <a:gd name="adj3" fmla="val 5356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8" name="7 CuadroTexto"/>
          <p:cNvSpPr txBox="1"/>
          <p:nvPr/>
        </p:nvSpPr>
        <p:spPr>
          <a:xfrm>
            <a:off x="179512" y="717894"/>
            <a:ext cx="4032448" cy="729430"/>
          </a:xfrm>
          <a:prstGeom prst="rect">
            <a:avLst/>
          </a:prstGeom>
          <a:noFill/>
          <a:scene3d>
            <a:camera prst="perspectiveAbove"/>
            <a:lightRig rig="threePt" dir="t"/>
          </a:scene3d>
        </p:spPr>
        <p:txBody>
          <a:bodyPr wrap="square" rtlCol="0">
            <a:prstTxWarp prst="textCurveDown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P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Calibri"/>
                <a:cs typeface="Times New Roman"/>
              </a:rPr>
              <a:t>Modelo Documento </a:t>
            </a:r>
            <a:endParaRPr lang="es-PA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/>
              <a:ea typeface="Calibri"/>
              <a:cs typeface="Times New Roman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944256" y="717894"/>
            <a:ext cx="3888432" cy="692049"/>
          </a:xfrm>
          <a:prstGeom prst="rect">
            <a:avLst/>
          </a:prstGeom>
          <a:noFill/>
          <a:scene3d>
            <a:camera prst="perspectiveAbove"/>
            <a:lightRig rig="threePt" dir="t"/>
          </a:scene3d>
        </p:spPr>
        <p:txBody>
          <a:bodyPr wrap="square" rtlCol="0">
            <a:prstTxWarp prst="textCurveUp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P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Calibri"/>
                <a:cs typeface="Times New Roman"/>
              </a:rPr>
              <a:t>Modelo Estrella </a:t>
            </a:r>
            <a:endParaRPr lang="es-PA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9 Flecha a la derecha con bandas">
            <a:hlinkClick r:id="" action="ppaction://hlinkshowjump?jump=nextslide"/>
          </p:cNvPr>
          <p:cNvSpPr/>
          <p:nvPr/>
        </p:nvSpPr>
        <p:spPr>
          <a:xfrm>
            <a:off x="7911913" y="6336717"/>
            <a:ext cx="1152128" cy="443056"/>
          </a:xfrm>
          <a:prstGeom prst="stripedRightArrow">
            <a:avLst>
              <a:gd name="adj1" fmla="val 43840"/>
              <a:gd name="adj2" fmla="val 14241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41020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https://encrypted-tbn2.gstatic.com/images?q=tbn:ANd9GcSCYs-LfZYrX81T8ukD6RopFseorKcoa8Z-qcNKmjkLeTBOue8OLw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42184"/>
            <a:ext cx="8568952" cy="3096344"/>
          </a:xfrm>
          <a:prstGeom prst="rect">
            <a:avLst/>
          </a:prstGeom>
          <a:noFill/>
          <a:ln>
            <a:noFill/>
          </a:ln>
          <a:scene3d>
            <a:camera prst="perspectiveAbove"/>
            <a:lightRig rig="threePt" dir="t"/>
          </a:scene3d>
        </p:spPr>
      </p:pic>
      <p:pic>
        <p:nvPicPr>
          <p:cNvPr id="5" name="4 Imagen" descr="https://encrypted-tbn1.gstatic.com/images?q=tbn:ANd9GcRnjZT3P4-sm0KZgDO2aZR0I88aXHleMqtQTvQ35UYPRihziNIQ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568952" cy="3168352"/>
          </a:xfrm>
          <a:prstGeom prst="rect">
            <a:avLst/>
          </a:prstGeom>
          <a:noFill/>
          <a:ln>
            <a:noFill/>
          </a:ln>
          <a:scene3d>
            <a:camera prst="perspectiveRelaxedModerately"/>
            <a:lightRig rig="threePt" dir="t"/>
          </a:scene3d>
        </p:spPr>
      </p:pic>
      <p:sp>
        <p:nvSpPr>
          <p:cNvPr id="7" name="6 CuadroTexto"/>
          <p:cNvSpPr txBox="1"/>
          <p:nvPr/>
        </p:nvSpPr>
        <p:spPr>
          <a:xfrm>
            <a:off x="1907704" y="-21197"/>
            <a:ext cx="5328592" cy="692049"/>
          </a:xfrm>
          <a:prstGeom prst="rect">
            <a:avLst/>
          </a:prstGeom>
          <a:noFill/>
          <a:scene3d>
            <a:camera prst="perspectiveAbove"/>
            <a:lightRig rig="threePt" dir="t"/>
          </a:scene3d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P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Calibri"/>
                <a:cs typeface="Times New Roman"/>
              </a:rPr>
              <a:t>Modelo  Multidimensional</a:t>
            </a:r>
            <a:endParaRPr lang="es-PA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/>
              <a:ea typeface="Calibri"/>
              <a:cs typeface="Times New Roman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43808" y="3284984"/>
            <a:ext cx="3888432" cy="729430"/>
          </a:xfrm>
          <a:prstGeom prst="rect">
            <a:avLst/>
          </a:prstGeom>
          <a:noFill/>
          <a:scene3d>
            <a:camera prst="perspectiveAbove"/>
            <a:lightRig rig="threePt" dir="t"/>
          </a:scene3d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P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Calibri"/>
                <a:cs typeface="Times New Roman"/>
              </a:rPr>
              <a:t>Modelo  asociativo </a:t>
            </a:r>
            <a:endParaRPr lang="es-PA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9 Flecha a la derecha con bandas">
            <a:hlinkClick r:id="" action="ppaction://hlinkshowjump?jump=nextslide"/>
          </p:cNvPr>
          <p:cNvSpPr/>
          <p:nvPr/>
        </p:nvSpPr>
        <p:spPr>
          <a:xfrm>
            <a:off x="7911913" y="6336717"/>
            <a:ext cx="1152128" cy="443056"/>
          </a:xfrm>
          <a:prstGeom prst="stripedRightArrow">
            <a:avLst>
              <a:gd name="adj1" fmla="val 43840"/>
              <a:gd name="adj2" fmla="val 14241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78963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https://encrypted-tbn2.gstatic.com/images?q=tbn:ANd9GcTPF8pzTImSDMFzCrCRVXvvyRjUb788Hn8HCsHbmqrj0vlS2LaGKQ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861048"/>
            <a:ext cx="4248472" cy="2808312"/>
          </a:xfrm>
          <a:prstGeom prst="rect">
            <a:avLst/>
          </a:prstGeom>
          <a:noFill/>
          <a:ln>
            <a:noFill/>
          </a:ln>
          <a:scene3d>
            <a:camera prst="perspectiveRelaxedModerately"/>
            <a:lightRig rig="threePt" dir="t"/>
          </a:scene3d>
          <a:sp3d>
            <a:bevelT prst="angle"/>
          </a:sp3d>
        </p:spPr>
      </p:pic>
      <p:pic>
        <p:nvPicPr>
          <p:cNvPr id="5" name="4 Imagen" descr="https://encrypted-tbn0.gstatic.com/images?q=tbn:ANd9GcSQgWnhePMqHFh7MVecaqzkS8bOA9HxJ6tT7rfC8HqAoJXEDQO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2652">
            <a:off x="837930" y="89686"/>
            <a:ext cx="8640960" cy="2876550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pic>
        <p:nvPicPr>
          <p:cNvPr id="6" name="5 Imagen" descr="https://encrypted-tbn1.gstatic.com/images?q=tbn:ANd9GcQhCp6WQaf4HgHu1PgZqi3h3O27wIy1vgYMSrIkTHiGmaPTeY8z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462" y="3861048"/>
            <a:ext cx="4160018" cy="2808312"/>
          </a:xfrm>
          <a:prstGeom prst="rect">
            <a:avLst/>
          </a:prstGeom>
          <a:noFill/>
          <a:ln>
            <a:noFill/>
          </a:ln>
          <a:scene3d>
            <a:camera prst="perspectiveRelaxedModerately"/>
            <a:lightRig rig="threePt" dir="t"/>
          </a:scene3d>
          <a:sp3d>
            <a:bevelT prst="angle"/>
          </a:sp3d>
        </p:spPr>
      </p:pic>
      <p:sp>
        <p:nvSpPr>
          <p:cNvPr id="8" name="7 CuadroTexto"/>
          <p:cNvSpPr txBox="1"/>
          <p:nvPr/>
        </p:nvSpPr>
        <p:spPr>
          <a:xfrm>
            <a:off x="2843808" y="-21197"/>
            <a:ext cx="3888432" cy="69204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P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Calibri"/>
                <a:cs typeface="Times New Roman"/>
              </a:rPr>
              <a:t>Base de Dato XML </a:t>
            </a:r>
            <a:endParaRPr lang="es-PA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/>
              <a:ea typeface="Calibri"/>
              <a:cs typeface="Times New Roman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788024" y="3214329"/>
            <a:ext cx="3888432" cy="692049"/>
          </a:xfrm>
          <a:prstGeom prst="rect">
            <a:avLst/>
          </a:prstGeom>
          <a:noFill/>
          <a:scene3d>
            <a:camera prst="perspectiveAbove"/>
            <a:lightRig rig="threePt" dir="t"/>
          </a:scene3d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P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Calibri"/>
                <a:cs typeface="Times New Roman"/>
              </a:rPr>
              <a:t>Grafos </a:t>
            </a:r>
            <a:r>
              <a:rPr lang="es-P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Calibri"/>
                <a:cs typeface="Times New Roman"/>
              </a:rPr>
              <a:t>E</a:t>
            </a:r>
            <a:r>
              <a:rPr lang="es-P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Calibri"/>
                <a:cs typeface="Times New Roman"/>
              </a:rPr>
              <a:t>tiquetados </a:t>
            </a:r>
            <a:endParaRPr lang="es-PA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23528" y="3168999"/>
            <a:ext cx="3888432" cy="692049"/>
          </a:xfrm>
          <a:prstGeom prst="rect">
            <a:avLst/>
          </a:prstGeom>
          <a:noFill/>
          <a:scene3d>
            <a:camera prst="perspectiveAbove"/>
            <a:lightRig rig="threePt" dir="t"/>
          </a:scene3d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P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/>
                <a:ea typeface="Calibri"/>
                <a:cs typeface="Times New Roman"/>
              </a:rPr>
              <a:t>Modelo Multivalor</a:t>
            </a:r>
            <a:endParaRPr lang="es-PA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437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414</TotalTime>
  <Words>34</Words>
  <Application>Microsoft Office PowerPoint</Application>
  <PresentationFormat>Presentación en pantalla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Vértice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Home</dc:creator>
  <cp:lastModifiedBy>Home</cp:lastModifiedBy>
  <cp:revision>11</cp:revision>
  <dcterms:created xsi:type="dcterms:W3CDTF">2010-10-12T21:31:51Z</dcterms:created>
  <dcterms:modified xsi:type="dcterms:W3CDTF">2010-10-13T04:26:07Z</dcterms:modified>
</cp:coreProperties>
</file>