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5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2810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9185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4104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0257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7659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2405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7428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4560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0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8631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1468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E13E6-E9D3-430B-B9C0-DD014B2DF5F1}" type="datetimeFigureOut">
              <a:rPr lang="es-US" smtClean="0"/>
              <a:t>8/5/2015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47885-1BF2-469A-88F7-D0FB40A72F8B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3490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b="1" dirty="0"/>
              <a:t>Utilidad del </a:t>
            </a:r>
            <a:r>
              <a:rPr lang="es-US" b="1" dirty="0" err="1"/>
              <a:t>Grafeno</a:t>
            </a:r>
            <a:r>
              <a:rPr lang="es-US" b="1" dirty="0"/>
              <a:t/>
            </a:r>
            <a:br>
              <a:rPr lang="es-US" b="1" dirty="0"/>
            </a:b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US" dirty="0"/>
              <a:t>Para poder hacernos una idea de en cuántos campos distintos puede aplicarse el </a:t>
            </a:r>
            <a:r>
              <a:rPr lang="es-US" dirty="0" err="1"/>
              <a:t>grafeno</a:t>
            </a:r>
            <a:r>
              <a:rPr lang="es-US" dirty="0"/>
              <a:t>, es necesario echar un vistazo a nuestro alrededor y ver todo lo que nos rodea. </a:t>
            </a:r>
            <a:r>
              <a:rPr lang="es-US" b="1" dirty="0"/>
              <a:t>Ordenadores, coches, teléfonos móviles y equipos de música son, por mencionar sólo algunos de ellos</a:t>
            </a:r>
            <a:r>
              <a:rPr lang="es-US" dirty="0"/>
              <a:t>, cosas que encontramos frecuentemente en nuestra vida cotidiana en las que el </a:t>
            </a:r>
            <a:r>
              <a:rPr lang="es-US" dirty="0" err="1"/>
              <a:t>grafeno</a:t>
            </a:r>
            <a:r>
              <a:rPr lang="es-US" dirty="0"/>
              <a:t> se podría llegar a aplicar.</a:t>
            </a:r>
          </a:p>
          <a:p>
            <a:pPr algn="just"/>
            <a:r>
              <a:rPr lang="es-US" dirty="0"/>
              <a:t>Por sus propiedades, el </a:t>
            </a:r>
            <a:r>
              <a:rPr lang="es-US" dirty="0" err="1"/>
              <a:t>grafeno</a:t>
            </a:r>
            <a:r>
              <a:rPr lang="es-US" dirty="0"/>
              <a:t> puede servir como material en la fabricación de aviones, satélites espaciales o automóviles, haciéndolos más seguros. También en la construcción de edificios, pues los convertiría en más resistentes. </a:t>
            </a:r>
          </a:p>
          <a:p>
            <a:pPr algn="just"/>
            <a:r>
              <a:rPr lang="es-US" dirty="0"/>
              <a:t>Pero, sobre todo, destacan sus aplicaciones en el campo de la electrónica, donde a través de </a:t>
            </a:r>
            <a:r>
              <a:rPr lang="es-US" dirty="0" err="1"/>
              <a:t>su</a:t>
            </a:r>
            <a:r>
              <a:rPr lang="es-US" b="1" dirty="0" err="1"/>
              <a:t>capacidad</a:t>
            </a:r>
            <a:r>
              <a:rPr lang="es-US" b="1" dirty="0"/>
              <a:t> para almacenar energía puede dotar a las baterías de una mayor duración y un menor tiempo de carga</a:t>
            </a:r>
            <a:r>
              <a:rPr lang="es-US" dirty="0"/>
              <a:t>, establecer conexiones más rápidas e incluso contribuir a mejorar el medio ambiente sustituyendo a materiales contaminantes que hoy en día nos vemos obligados a utilizar.</a:t>
            </a:r>
          </a:p>
          <a:p>
            <a:pPr algn="just"/>
            <a:r>
              <a:rPr lang="es-US" dirty="0"/>
              <a:t>No hay que olvidar su relevancia en el ámbito de la salud. Las prótesis de </a:t>
            </a:r>
            <a:r>
              <a:rPr lang="es-US" dirty="0" err="1"/>
              <a:t>grafeno</a:t>
            </a:r>
            <a:r>
              <a:rPr lang="es-US" dirty="0"/>
              <a:t> podrían sustituir a las actuales, de diversos materiales. O incluso se podría aplicar para mejorar el tratamiento de algunas enfermedades.</a:t>
            </a:r>
          </a:p>
          <a:p>
            <a:pPr algn="just"/>
            <a:r>
              <a:rPr lang="es-US" dirty="0"/>
              <a:t>Por todo esto, no es de extrañar que se diga que su utilidad es prácticamente ilimitada y que las barreras a su aplicación únicamente son las de la imaginación humana.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063722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34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Utilidad del Grafeno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Utilidad del Grafeno </dc:title>
  <dc:creator>Alcides Arauz</dc:creator>
  <cp:lastModifiedBy>Alcides Arauz</cp:lastModifiedBy>
  <cp:revision>1</cp:revision>
  <dcterms:created xsi:type="dcterms:W3CDTF">2015-08-06T03:03:24Z</dcterms:created>
  <dcterms:modified xsi:type="dcterms:W3CDTF">2015-08-06T03:05:12Z</dcterms:modified>
</cp:coreProperties>
</file>