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1AE1C91-BEC8-4A77-A2D0-9D4DD3BC7718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46EAC59-31D4-47C7-9020-D48B4221D921}" type="slidenum">
              <a:rPr lang="en-US" smtClean="0"/>
              <a:t>‹Nº›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E1C91-BEC8-4A77-A2D0-9D4DD3BC7718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EAC59-31D4-47C7-9020-D48B4221D921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E1C91-BEC8-4A77-A2D0-9D4DD3BC7718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EAC59-31D4-47C7-9020-D48B4221D921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E1C91-BEC8-4A77-A2D0-9D4DD3BC7718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EAC59-31D4-47C7-9020-D48B4221D921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E1C91-BEC8-4A77-A2D0-9D4DD3BC7718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EAC59-31D4-47C7-9020-D48B4221D921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E1C91-BEC8-4A77-A2D0-9D4DD3BC7718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EAC59-31D4-47C7-9020-D48B4221D921}" type="slidenum">
              <a:rPr lang="en-US" smtClean="0"/>
              <a:t>‹Nº›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E1C91-BEC8-4A77-A2D0-9D4DD3BC7718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EAC59-31D4-47C7-9020-D48B4221D921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E1C91-BEC8-4A77-A2D0-9D4DD3BC7718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EAC59-31D4-47C7-9020-D48B4221D921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E1C91-BEC8-4A77-A2D0-9D4DD3BC7718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EAC59-31D4-47C7-9020-D48B4221D921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E1C91-BEC8-4A77-A2D0-9D4DD3BC7718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EAC59-31D4-47C7-9020-D48B4221D921}" type="slidenum">
              <a:rPr lang="en-US" smtClean="0"/>
              <a:t>‹Nº›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E1C91-BEC8-4A77-A2D0-9D4DD3BC7718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EAC59-31D4-47C7-9020-D48B4221D921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01AE1C91-BEC8-4A77-A2D0-9D4DD3BC7718}" type="datetimeFigureOut">
              <a:rPr lang="en-US" smtClean="0"/>
              <a:t>7/30/2015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46EAC59-31D4-47C7-9020-D48B4221D921}" type="slidenum">
              <a:rPr lang="en-US" smtClean="0"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716016" y="4149080"/>
            <a:ext cx="3309803" cy="1260629"/>
          </a:xfrm>
        </p:spPr>
        <p:txBody>
          <a:bodyPr>
            <a:normAutofit lnSpcReduction="10000"/>
          </a:bodyPr>
          <a:lstStyle/>
          <a:p>
            <a:endParaRPr lang="es-PA" dirty="0" smtClean="0"/>
          </a:p>
          <a:p>
            <a:pPr algn="ctr"/>
            <a:r>
              <a:rPr lang="es-PA" sz="2800" b="1" dirty="0" smtClean="0">
                <a:solidFill>
                  <a:schemeClr val="accent5">
                    <a:lumMod val="50000"/>
                  </a:schemeClr>
                </a:solidFill>
              </a:rPr>
              <a:t>Sociedad de la Información</a:t>
            </a:r>
            <a:endParaRPr lang="en-US" sz="28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939" y="0"/>
            <a:ext cx="4581939" cy="630932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269813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71600" y="1556792"/>
            <a:ext cx="6777317" cy="3508977"/>
          </a:xfrm>
        </p:spPr>
        <p:txBody>
          <a:bodyPr/>
          <a:lstStyle/>
          <a:p>
            <a:endParaRPr lang="es-PA" dirty="0" smtClean="0"/>
          </a:p>
          <a:p>
            <a:r>
              <a:rPr lang="es-PA" dirty="0" smtClean="0"/>
              <a:t>La sociedad de la información es vista como la sucesora de la sociedad industrial. Relativamente similares serian los conceptos de sociedad post-</a:t>
            </a:r>
            <a:r>
              <a:rPr lang="es-PA" dirty="0" err="1" smtClean="0"/>
              <a:t>indutrial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153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99592" y="1628800"/>
            <a:ext cx="6777317" cy="3508977"/>
          </a:xfrm>
        </p:spPr>
        <p:txBody>
          <a:bodyPr/>
          <a:lstStyle/>
          <a:p>
            <a:r>
              <a:rPr lang="es-PA" dirty="0" smtClean="0"/>
              <a:t>Aun cuando no existe un concepto universalmente aceptado de lo que se llama sociedad de la información . </a:t>
            </a:r>
          </a:p>
          <a:p>
            <a:r>
              <a:rPr lang="es-PA" dirty="0" smtClean="0"/>
              <a:t>La mayoría de los autores concuerdan en que alrededor de 1070 se inició un cambio en la manera en que las sociedades funcionan.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015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PA" dirty="0" smtClean="0"/>
              <a:t>Los que están a favor del Sistema de la Información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43608" y="2708920"/>
            <a:ext cx="6777317" cy="3508977"/>
          </a:xfrm>
        </p:spPr>
        <p:txBody>
          <a:bodyPr/>
          <a:lstStyle/>
          <a:p>
            <a:r>
              <a:rPr lang="es-PA" dirty="0" smtClean="0"/>
              <a:t>Sostienen que la incorporación de la TIC en todos los procesos productivos , ciertamente facilitan la inserción a los mercados globales , donde la intensa competencia obliga a reducir costo y de ajustarse de manera casi inmediata a las cambiantes condiciones del mercado.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3937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0648"/>
            <a:ext cx="8352928" cy="626469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8779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52328"/>
            <a:ext cx="8568952" cy="670567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74477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28</TotalTime>
  <Words>123</Words>
  <Application>Microsoft Office PowerPoint</Application>
  <PresentationFormat>Presentación en pantalla (4:3)</PresentationFormat>
  <Paragraphs>8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Austin</vt:lpstr>
      <vt:lpstr>Presentación de PowerPoint</vt:lpstr>
      <vt:lpstr>Presentación de PowerPoint</vt:lpstr>
      <vt:lpstr>Presentación de PowerPoint</vt:lpstr>
      <vt:lpstr>Los que están a favor del Sistema de la Información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Casa de adoracion</dc:creator>
  <cp:lastModifiedBy>Casa de adoracion</cp:lastModifiedBy>
  <cp:revision>3</cp:revision>
  <dcterms:created xsi:type="dcterms:W3CDTF">2015-07-30T06:13:00Z</dcterms:created>
  <dcterms:modified xsi:type="dcterms:W3CDTF">2015-07-30T06:44:01Z</dcterms:modified>
</cp:coreProperties>
</file>