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0" r:id="rId3"/>
    <p:sldId id="257" r:id="rId4"/>
    <p:sldId id="258" r:id="rId5"/>
    <p:sldId id="269" r:id="rId6"/>
    <p:sldId id="262" r:id="rId7"/>
    <p:sldId id="265" r:id="rId8"/>
    <p:sldId id="263" r:id="rId9"/>
    <p:sldId id="264" r:id="rId10"/>
    <p:sldId id="266" r:id="rId11"/>
    <p:sldId id="267" r:id="rId12"/>
    <p:sldId id="259" r:id="rId13"/>
    <p:sldId id="260" r:id="rId14"/>
    <p:sldId id="268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878E4-D725-4543-A8E4-F40198570F22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AE433844-19C7-4FD2-85CD-1BEC48D899F0}">
      <dgm:prSet phldrT="[Texto]"/>
      <dgm:spPr/>
      <dgm:t>
        <a:bodyPr/>
        <a:lstStyle/>
        <a:p>
          <a:r>
            <a:rPr lang="es-ES" dirty="0" smtClean="0"/>
            <a:t>¿Qué es la Pizarra Digital Interactiva?</a:t>
          </a:r>
          <a:endParaRPr lang="es-ES" dirty="0"/>
        </a:p>
      </dgm:t>
    </dgm:pt>
    <dgm:pt modelId="{E491EB0C-4A5A-4A7A-AD65-D1368453A239}" type="parTrans" cxnId="{7B4072F7-7C33-4CFD-9914-6A152215CDB9}">
      <dgm:prSet/>
      <dgm:spPr/>
      <dgm:t>
        <a:bodyPr/>
        <a:lstStyle/>
        <a:p>
          <a:endParaRPr lang="es-ES"/>
        </a:p>
      </dgm:t>
    </dgm:pt>
    <dgm:pt modelId="{E7894ECB-EE4D-4863-AF8F-0DF7E9E88ED1}" type="sibTrans" cxnId="{7B4072F7-7C33-4CFD-9914-6A152215CDB9}">
      <dgm:prSet/>
      <dgm:spPr/>
      <dgm:t>
        <a:bodyPr/>
        <a:lstStyle/>
        <a:p>
          <a:endParaRPr lang="es-ES"/>
        </a:p>
      </dgm:t>
    </dgm:pt>
    <dgm:pt modelId="{4D6DC913-3BD0-4C2D-B3D5-B39F69E2E34E}">
      <dgm:prSet phldrT="[Texto]"/>
      <dgm:spPr/>
      <dgm:t>
        <a:bodyPr/>
        <a:lstStyle/>
        <a:p>
          <a:r>
            <a:rPr lang="es-ES" dirty="0" smtClean="0"/>
            <a:t>2</a:t>
          </a:r>
          <a:endParaRPr lang="es-ES" dirty="0"/>
        </a:p>
      </dgm:t>
    </dgm:pt>
    <dgm:pt modelId="{CF48CC8C-4A4F-4F7A-808E-881405861990}" type="parTrans" cxnId="{B28B1FAC-5E89-4937-9A7B-FA277E7F0164}">
      <dgm:prSet/>
      <dgm:spPr/>
      <dgm:t>
        <a:bodyPr/>
        <a:lstStyle/>
        <a:p>
          <a:endParaRPr lang="es-ES"/>
        </a:p>
      </dgm:t>
    </dgm:pt>
    <dgm:pt modelId="{8614311F-5609-4CDE-9A94-C2F4946A92BE}" type="sibTrans" cxnId="{B28B1FAC-5E89-4937-9A7B-FA277E7F0164}">
      <dgm:prSet/>
      <dgm:spPr/>
      <dgm:t>
        <a:bodyPr/>
        <a:lstStyle/>
        <a:p>
          <a:endParaRPr lang="es-ES"/>
        </a:p>
      </dgm:t>
    </dgm:pt>
    <dgm:pt modelId="{4BC55619-267A-43C8-8ACA-29B60993EDE2}">
      <dgm:prSet phldrT="[Texto]"/>
      <dgm:spPr/>
      <dgm:t>
        <a:bodyPr/>
        <a:lstStyle/>
        <a:p>
          <a:r>
            <a:rPr lang="es-ES" dirty="0" smtClean="0"/>
            <a:t>Función Principal</a:t>
          </a:r>
          <a:endParaRPr lang="es-ES" dirty="0"/>
        </a:p>
      </dgm:t>
    </dgm:pt>
    <dgm:pt modelId="{5678EF50-44EB-47B8-B672-C9D652C0BE9C}" type="parTrans" cxnId="{26FD9BD1-F90F-466F-811B-AC3D7482ECB3}">
      <dgm:prSet/>
      <dgm:spPr/>
      <dgm:t>
        <a:bodyPr/>
        <a:lstStyle/>
        <a:p>
          <a:endParaRPr lang="es-ES"/>
        </a:p>
      </dgm:t>
    </dgm:pt>
    <dgm:pt modelId="{DBE7D40F-2645-4A57-8CE2-A24B8A620B26}" type="sibTrans" cxnId="{26FD9BD1-F90F-466F-811B-AC3D7482ECB3}">
      <dgm:prSet/>
      <dgm:spPr/>
      <dgm:t>
        <a:bodyPr/>
        <a:lstStyle/>
        <a:p>
          <a:endParaRPr lang="es-ES"/>
        </a:p>
      </dgm:t>
    </dgm:pt>
    <dgm:pt modelId="{E7F6D581-5FB5-4A95-96B6-67509573FF4B}">
      <dgm:prSet phldrT="[Texto]"/>
      <dgm:spPr/>
      <dgm:t>
        <a:bodyPr/>
        <a:lstStyle/>
        <a:p>
          <a:r>
            <a:rPr lang="es-ES" dirty="0" smtClean="0"/>
            <a:t>3</a:t>
          </a:r>
          <a:endParaRPr lang="es-ES" dirty="0"/>
        </a:p>
      </dgm:t>
    </dgm:pt>
    <dgm:pt modelId="{872690A3-EC68-4B3F-9C10-A79E1DCD6538}" type="parTrans" cxnId="{DF272778-4F70-4FBD-9CDC-545FB2270D08}">
      <dgm:prSet/>
      <dgm:spPr/>
      <dgm:t>
        <a:bodyPr/>
        <a:lstStyle/>
        <a:p>
          <a:endParaRPr lang="es-ES"/>
        </a:p>
      </dgm:t>
    </dgm:pt>
    <dgm:pt modelId="{A06EE260-0D9C-452C-B080-6A8873668A1C}" type="sibTrans" cxnId="{DF272778-4F70-4FBD-9CDC-545FB2270D08}">
      <dgm:prSet/>
      <dgm:spPr/>
      <dgm:t>
        <a:bodyPr/>
        <a:lstStyle/>
        <a:p>
          <a:endParaRPr lang="es-ES"/>
        </a:p>
      </dgm:t>
    </dgm:pt>
    <dgm:pt modelId="{717116CC-06F2-4F5C-9F19-2367EF6909B5}">
      <dgm:prSet phldrT="[Texto]"/>
      <dgm:spPr/>
      <dgm:t>
        <a:bodyPr/>
        <a:lstStyle/>
        <a:p>
          <a:r>
            <a:rPr lang="es-ES" dirty="0" smtClean="0"/>
            <a:t>¿Quién la crea?</a:t>
          </a:r>
          <a:endParaRPr lang="es-ES" dirty="0"/>
        </a:p>
      </dgm:t>
    </dgm:pt>
    <dgm:pt modelId="{C50959F0-B83D-4C8C-9D9C-6B1D111A47F8}" type="parTrans" cxnId="{3A678DB6-A62B-4B64-8DCA-EB0B8A707A50}">
      <dgm:prSet/>
      <dgm:spPr/>
      <dgm:t>
        <a:bodyPr/>
        <a:lstStyle/>
        <a:p>
          <a:endParaRPr lang="es-ES"/>
        </a:p>
      </dgm:t>
    </dgm:pt>
    <dgm:pt modelId="{EE537D85-4624-4118-95A9-1F46657A02FF}" type="sibTrans" cxnId="{3A678DB6-A62B-4B64-8DCA-EB0B8A707A50}">
      <dgm:prSet/>
      <dgm:spPr/>
      <dgm:t>
        <a:bodyPr/>
        <a:lstStyle/>
        <a:p>
          <a:endParaRPr lang="es-ES"/>
        </a:p>
      </dgm:t>
    </dgm:pt>
    <dgm:pt modelId="{69C451D0-591D-4419-A7B0-A531B555C5D5}">
      <dgm:prSet phldrT="[Texto]"/>
      <dgm:spPr/>
      <dgm:t>
        <a:bodyPr/>
        <a:lstStyle/>
        <a:p>
          <a:r>
            <a:rPr lang="es-ES" dirty="0" smtClean="0"/>
            <a:t>¿Cuándo?</a:t>
          </a:r>
          <a:endParaRPr lang="es-ES" dirty="0"/>
        </a:p>
      </dgm:t>
    </dgm:pt>
    <dgm:pt modelId="{B2FEBCEA-E2CF-490C-8E87-9C1FAA1A98DE}" type="parTrans" cxnId="{900CD090-E577-4534-9BBD-C8D6F3187FA2}">
      <dgm:prSet/>
      <dgm:spPr/>
      <dgm:t>
        <a:bodyPr/>
        <a:lstStyle/>
        <a:p>
          <a:endParaRPr lang="es-ES"/>
        </a:p>
      </dgm:t>
    </dgm:pt>
    <dgm:pt modelId="{D2EF29E7-58B4-4926-A925-C9E80AB36293}" type="sibTrans" cxnId="{900CD090-E577-4534-9BBD-C8D6F3187FA2}">
      <dgm:prSet/>
      <dgm:spPr/>
      <dgm:t>
        <a:bodyPr/>
        <a:lstStyle/>
        <a:p>
          <a:endParaRPr lang="es-ES"/>
        </a:p>
      </dgm:t>
    </dgm:pt>
    <dgm:pt modelId="{428C4357-FC4E-41D9-AA73-5D193A44044D}">
      <dgm:prSet phldrT="[Texto]"/>
      <dgm:spPr/>
      <dgm:t>
        <a:bodyPr/>
        <a:lstStyle/>
        <a:p>
          <a:r>
            <a:rPr lang="es-ES" dirty="0" smtClean="0"/>
            <a:t>Elementos que la integran</a:t>
          </a:r>
          <a:endParaRPr lang="es-ES" dirty="0"/>
        </a:p>
      </dgm:t>
    </dgm:pt>
    <dgm:pt modelId="{1D537841-0175-4F49-AF3B-26C8642770C5}" type="parTrans" cxnId="{CC46133C-2E81-4EE7-8DB2-F19FEBCE623B}">
      <dgm:prSet/>
      <dgm:spPr/>
      <dgm:t>
        <a:bodyPr/>
        <a:lstStyle/>
        <a:p>
          <a:endParaRPr lang="es-ES"/>
        </a:p>
      </dgm:t>
    </dgm:pt>
    <dgm:pt modelId="{C93F3E70-79B4-4968-9A77-A442B2D45F83}" type="sibTrans" cxnId="{CC46133C-2E81-4EE7-8DB2-F19FEBCE623B}">
      <dgm:prSet/>
      <dgm:spPr/>
      <dgm:t>
        <a:bodyPr/>
        <a:lstStyle/>
        <a:p>
          <a:endParaRPr lang="es-ES"/>
        </a:p>
      </dgm:t>
    </dgm:pt>
    <dgm:pt modelId="{51840D69-65D7-4680-BE83-5541C680CA58}">
      <dgm:prSet phldrT="[Texto]"/>
      <dgm:spPr/>
      <dgm:t>
        <a:bodyPr/>
        <a:lstStyle/>
        <a:p>
          <a:r>
            <a:rPr lang="es-ES" dirty="0" smtClean="0"/>
            <a:t>1</a:t>
          </a:r>
          <a:endParaRPr lang="es-ES" dirty="0"/>
        </a:p>
      </dgm:t>
    </dgm:pt>
    <dgm:pt modelId="{E9E50C6F-456F-4A83-B32C-9618E4D013C7}" type="sibTrans" cxnId="{4227DC50-97D2-4281-A31B-C3F6198A994D}">
      <dgm:prSet/>
      <dgm:spPr/>
      <dgm:t>
        <a:bodyPr/>
        <a:lstStyle/>
        <a:p>
          <a:endParaRPr lang="es-ES"/>
        </a:p>
      </dgm:t>
    </dgm:pt>
    <dgm:pt modelId="{18DD9192-5FD1-4B6E-926A-3AB9E0B2C47F}" type="parTrans" cxnId="{4227DC50-97D2-4281-A31B-C3F6198A994D}">
      <dgm:prSet/>
      <dgm:spPr/>
      <dgm:t>
        <a:bodyPr/>
        <a:lstStyle/>
        <a:p>
          <a:endParaRPr lang="es-ES"/>
        </a:p>
      </dgm:t>
    </dgm:pt>
    <dgm:pt modelId="{4941827B-C8AB-4CF2-8D4C-1E90BF710382}" type="pres">
      <dgm:prSet presAssocID="{277878E4-D725-4543-A8E4-F40198570F2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A"/>
        </a:p>
      </dgm:t>
    </dgm:pt>
    <dgm:pt modelId="{BA1DEE99-B07C-48E6-8528-09E815E6BE7B}" type="pres">
      <dgm:prSet presAssocID="{51840D69-65D7-4680-BE83-5541C680CA58}" presName="composite" presStyleCnt="0"/>
      <dgm:spPr/>
    </dgm:pt>
    <dgm:pt modelId="{30D68919-8E7C-4F5D-8559-6225C0182F25}" type="pres">
      <dgm:prSet presAssocID="{51840D69-65D7-4680-BE83-5541C680CA5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152BAE08-C1AE-4199-B6DF-EC9E31794BEA}" type="pres">
      <dgm:prSet presAssocID="{51840D69-65D7-4680-BE83-5541C680CA5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39450BD-3059-4AEB-84EA-CFC3240BF096}" type="pres">
      <dgm:prSet presAssocID="{E9E50C6F-456F-4A83-B32C-9618E4D013C7}" presName="sp" presStyleCnt="0"/>
      <dgm:spPr/>
    </dgm:pt>
    <dgm:pt modelId="{21057FDB-55A4-4A9E-842E-70FB87D8CA40}" type="pres">
      <dgm:prSet presAssocID="{4D6DC913-3BD0-4C2D-B3D5-B39F69E2E34E}" presName="composite" presStyleCnt="0"/>
      <dgm:spPr/>
    </dgm:pt>
    <dgm:pt modelId="{155F8522-DD1D-4168-BAAC-FB1FF004892C}" type="pres">
      <dgm:prSet presAssocID="{4D6DC913-3BD0-4C2D-B3D5-B39F69E2E34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152EE3F9-6D75-4EA4-84EF-323246CC9E96}" type="pres">
      <dgm:prSet presAssocID="{4D6DC913-3BD0-4C2D-B3D5-B39F69E2E34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01F75B-3C25-44F5-A4FB-51E31DC3B167}" type="pres">
      <dgm:prSet presAssocID="{8614311F-5609-4CDE-9A94-C2F4946A92BE}" presName="sp" presStyleCnt="0"/>
      <dgm:spPr/>
    </dgm:pt>
    <dgm:pt modelId="{8DCC6643-1934-43EB-A551-CDA10CE0CE9D}" type="pres">
      <dgm:prSet presAssocID="{E7F6D581-5FB5-4A95-96B6-67509573FF4B}" presName="composite" presStyleCnt="0"/>
      <dgm:spPr/>
    </dgm:pt>
    <dgm:pt modelId="{3F3FC98B-CDC1-4646-AD9C-F85FE51B1234}" type="pres">
      <dgm:prSet presAssocID="{E7F6D581-5FB5-4A95-96B6-67509573FF4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1C4A48A4-58D0-4EC1-9C93-F140BB87A93C}" type="pres">
      <dgm:prSet presAssocID="{E7F6D581-5FB5-4A95-96B6-67509573FF4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PA"/>
        </a:p>
      </dgm:t>
    </dgm:pt>
  </dgm:ptLst>
  <dgm:cxnLst>
    <dgm:cxn modelId="{900CD090-E577-4534-9BBD-C8D6F3187FA2}" srcId="{E7F6D581-5FB5-4A95-96B6-67509573FF4B}" destId="{69C451D0-591D-4419-A7B0-A531B555C5D5}" srcOrd="1" destOrd="0" parTransId="{B2FEBCEA-E2CF-490C-8E87-9C1FAA1A98DE}" sibTransId="{D2EF29E7-58B4-4926-A925-C9E80AB36293}"/>
    <dgm:cxn modelId="{EED3FF17-C8EB-466E-9204-874656564A53}" type="presOf" srcId="{E7F6D581-5FB5-4A95-96B6-67509573FF4B}" destId="{3F3FC98B-CDC1-4646-AD9C-F85FE51B1234}" srcOrd="0" destOrd="0" presId="urn:microsoft.com/office/officeart/2005/8/layout/chevron2"/>
    <dgm:cxn modelId="{CC46133C-2E81-4EE7-8DB2-F19FEBCE623B}" srcId="{51840D69-65D7-4680-BE83-5541C680CA58}" destId="{428C4357-FC4E-41D9-AA73-5D193A44044D}" srcOrd="1" destOrd="0" parTransId="{1D537841-0175-4F49-AF3B-26C8642770C5}" sibTransId="{C93F3E70-79B4-4968-9A77-A442B2D45F83}"/>
    <dgm:cxn modelId="{EDE986F6-47ED-4B41-AF57-9552AD19ED60}" type="presOf" srcId="{AE433844-19C7-4FD2-85CD-1BEC48D899F0}" destId="{152BAE08-C1AE-4199-B6DF-EC9E31794BEA}" srcOrd="0" destOrd="0" presId="urn:microsoft.com/office/officeart/2005/8/layout/chevron2"/>
    <dgm:cxn modelId="{DF272778-4F70-4FBD-9CDC-545FB2270D08}" srcId="{277878E4-D725-4543-A8E4-F40198570F22}" destId="{E7F6D581-5FB5-4A95-96B6-67509573FF4B}" srcOrd="2" destOrd="0" parTransId="{872690A3-EC68-4B3F-9C10-A79E1DCD6538}" sibTransId="{A06EE260-0D9C-452C-B080-6A8873668A1C}"/>
    <dgm:cxn modelId="{26FD9BD1-F90F-466F-811B-AC3D7482ECB3}" srcId="{4D6DC913-3BD0-4C2D-B3D5-B39F69E2E34E}" destId="{4BC55619-267A-43C8-8ACA-29B60993EDE2}" srcOrd="0" destOrd="0" parTransId="{5678EF50-44EB-47B8-B672-C9D652C0BE9C}" sibTransId="{DBE7D40F-2645-4A57-8CE2-A24B8A620B26}"/>
    <dgm:cxn modelId="{363D1210-9DE1-40BE-902E-CF7FCA4B378C}" type="presOf" srcId="{51840D69-65D7-4680-BE83-5541C680CA58}" destId="{30D68919-8E7C-4F5D-8559-6225C0182F25}" srcOrd="0" destOrd="0" presId="urn:microsoft.com/office/officeart/2005/8/layout/chevron2"/>
    <dgm:cxn modelId="{A521D248-A7E9-44E3-9709-462F9C6F0168}" type="presOf" srcId="{717116CC-06F2-4F5C-9F19-2367EF6909B5}" destId="{1C4A48A4-58D0-4EC1-9C93-F140BB87A93C}" srcOrd="0" destOrd="0" presId="urn:microsoft.com/office/officeart/2005/8/layout/chevron2"/>
    <dgm:cxn modelId="{B28B1FAC-5E89-4937-9A7B-FA277E7F0164}" srcId="{277878E4-D725-4543-A8E4-F40198570F22}" destId="{4D6DC913-3BD0-4C2D-B3D5-B39F69E2E34E}" srcOrd="1" destOrd="0" parTransId="{CF48CC8C-4A4F-4F7A-808E-881405861990}" sibTransId="{8614311F-5609-4CDE-9A94-C2F4946A92BE}"/>
    <dgm:cxn modelId="{2CC4451A-0751-4AEF-A866-F49506BEE245}" type="presOf" srcId="{4BC55619-267A-43C8-8ACA-29B60993EDE2}" destId="{152EE3F9-6D75-4EA4-84EF-323246CC9E96}" srcOrd="0" destOrd="0" presId="urn:microsoft.com/office/officeart/2005/8/layout/chevron2"/>
    <dgm:cxn modelId="{3A678DB6-A62B-4B64-8DCA-EB0B8A707A50}" srcId="{E7F6D581-5FB5-4A95-96B6-67509573FF4B}" destId="{717116CC-06F2-4F5C-9F19-2367EF6909B5}" srcOrd="0" destOrd="0" parTransId="{C50959F0-B83D-4C8C-9D9C-6B1D111A47F8}" sibTransId="{EE537D85-4624-4118-95A9-1F46657A02FF}"/>
    <dgm:cxn modelId="{7B4072F7-7C33-4CFD-9914-6A152215CDB9}" srcId="{51840D69-65D7-4680-BE83-5541C680CA58}" destId="{AE433844-19C7-4FD2-85CD-1BEC48D899F0}" srcOrd="0" destOrd="0" parTransId="{E491EB0C-4A5A-4A7A-AD65-D1368453A239}" sibTransId="{E7894ECB-EE4D-4863-AF8F-0DF7E9E88ED1}"/>
    <dgm:cxn modelId="{E0928073-DE32-47C4-B0A9-B68920E4D188}" type="presOf" srcId="{4D6DC913-3BD0-4C2D-B3D5-B39F69E2E34E}" destId="{155F8522-DD1D-4168-BAAC-FB1FF004892C}" srcOrd="0" destOrd="0" presId="urn:microsoft.com/office/officeart/2005/8/layout/chevron2"/>
    <dgm:cxn modelId="{B3951254-CFB8-4D95-8465-3DFF451AD890}" type="presOf" srcId="{277878E4-D725-4543-A8E4-F40198570F22}" destId="{4941827B-C8AB-4CF2-8D4C-1E90BF710382}" srcOrd="0" destOrd="0" presId="urn:microsoft.com/office/officeart/2005/8/layout/chevron2"/>
    <dgm:cxn modelId="{3D145A92-4556-49E1-8B30-2261CE0F40E0}" type="presOf" srcId="{69C451D0-591D-4419-A7B0-A531B555C5D5}" destId="{1C4A48A4-58D0-4EC1-9C93-F140BB87A93C}" srcOrd="0" destOrd="1" presId="urn:microsoft.com/office/officeart/2005/8/layout/chevron2"/>
    <dgm:cxn modelId="{052801B2-279A-4323-AC01-43DAE952B6D3}" type="presOf" srcId="{428C4357-FC4E-41D9-AA73-5D193A44044D}" destId="{152BAE08-C1AE-4199-B6DF-EC9E31794BEA}" srcOrd="0" destOrd="1" presId="urn:microsoft.com/office/officeart/2005/8/layout/chevron2"/>
    <dgm:cxn modelId="{4227DC50-97D2-4281-A31B-C3F6198A994D}" srcId="{277878E4-D725-4543-A8E4-F40198570F22}" destId="{51840D69-65D7-4680-BE83-5541C680CA58}" srcOrd="0" destOrd="0" parTransId="{18DD9192-5FD1-4B6E-926A-3AB9E0B2C47F}" sibTransId="{E9E50C6F-456F-4A83-B32C-9618E4D013C7}"/>
    <dgm:cxn modelId="{3429632D-1475-4F5F-ACBC-261CB8E4099F}" type="presParOf" srcId="{4941827B-C8AB-4CF2-8D4C-1E90BF710382}" destId="{BA1DEE99-B07C-48E6-8528-09E815E6BE7B}" srcOrd="0" destOrd="0" presId="urn:microsoft.com/office/officeart/2005/8/layout/chevron2"/>
    <dgm:cxn modelId="{6D7E3D1C-39F2-412D-A8DF-5E269822D3C6}" type="presParOf" srcId="{BA1DEE99-B07C-48E6-8528-09E815E6BE7B}" destId="{30D68919-8E7C-4F5D-8559-6225C0182F25}" srcOrd="0" destOrd="0" presId="urn:microsoft.com/office/officeart/2005/8/layout/chevron2"/>
    <dgm:cxn modelId="{07D6A3C6-3F07-470A-9FCB-65A36C5917B5}" type="presParOf" srcId="{BA1DEE99-B07C-48E6-8528-09E815E6BE7B}" destId="{152BAE08-C1AE-4199-B6DF-EC9E31794BEA}" srcOrd="1" destOrd="0" presId="urn:microsoft.com/office/officeart/2005/8/layout/chevron2"/>
    <dgm:cxn modelId="{375F80E4-5727-4BFE-A27D-DD02E776FD0A}" type="presParOf" srcId="{4941827B-C8AB-4CF2-8D4C-1E90BF710382}" destId="{039450BD-3059-4AEB-84EA-CFC3240BF096}" srcOrd="1" destOrd="0" presId="urn:microsoft.com/office/officeart/2005/8/layout/chevron2"/>
    <dgm:cxn modelId="{A3B00B0E-0704-4F97-89C3-BC08E0F1DFB6}" type="presParOf" srcId="{4941827B-C8AB-4CF2-8D4C-1E90BF710382}" destId="{21057FDB-55A4-4A9E-842E-70FB87D8CA40}" srcOrd="2" destOrd="0" presId="urn:microsoft.com/office/officeart/2005/8/layout/chevron2"/>
    <dgm:cxn modelId="{5B09CD8B-EA5E-456D-9BEC-90C2ACDC73DB}" type="presParOf" srcId="{21057FDB-55A4-4A9E-842E-70FB87D8CA40}" destId="{155F8522-DD1D-4168-BAAC-FB1FF004892C}" srcOrd="0" destOrd="0" presId="urn:microsoft.com/office/officeart/2005/8/layout/chevron2"/>
    <dgm:cxn modelId="{C933BC1E-BD35-49CE-8572-94DEA349F05B}" type="presParOf" srcId="{21057FDB-55A4-4A9E-842E-70FB87D8CA40}" destId="{152EE3F9-6D75-4EA4-84EF-323246CC9E96}" srcOrd="1" destOrd="0" presId="urn:microsoft.com/office/officeart/2005/8/layout/chevron2"/>
    <dgm:cxn modelId="{FC7A3349-F9F8-4A71-84F6-3BFD801397FD}" type="presParOf" srcId="{4941827B-C8AB-4CF2-8D4C-1E90BF710382}" destId="{A101F75B-3C25-44F5-A4FB-51E31DC3B167}" srcOrd="3" destOrd="0" presId="urn:microsoft.com/office/officeart/2005/8/layout/chevron2"/>
    <dgm:cxn modelId="{CE05DFC4-4795-44F4-A2B7-FE5E7EB7F5AC}" type="presParOf" srcId="{4941827B-C8AB-4CF2-8D4C-1E90BF710382}" destId="{8DCC6643-1934-43EB-A551-CDA10CE0CE9D}" srcOrd="4" destOrd="0" presId="urn:microsoft.com/office/officeart/2005/8/layout/chevron2"/>
    <dgm:cxn modelId="{D908CA9E-B661-4196-A3A2-7A249A379158}" type="presParOf" srcId="{8DCC6643-1934-43EB-A551-CDA10CE0CE9D}" destId="{3F3FC98B-CDC1-4646-AD9C-F85FE51B1234}" srcOrd="0" destOrd="0" presId="urn:microsoft.com/office/officeart/2005/8/layout/chevron2"/>
    <dgm:cxn modelId="{799B9AAC-CB72-4DE3-8363-DE6670ECEA99}" type="presParOf" srcId="{8DCC6643-1934-43EB-A551-CDA10CE0CE9D}" destId="{1C4A48A4-58D0-4EC1-9C93-F140BB87A9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6C3EA-9EB0-42FC-9AE5-D962D582F8CE}" type="doc">
      <dgm:prSet loTypeId="urn:microsoft.com/office/officeart/2005/8/layout/chevron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F34EBE90-C6DD-480E-A9EE-5FA3F7F0926C}">
      <dgm:prSet phldrT="[Texto]"/>
      <dgm:spPr/>
      <dgm:t>
        <a:bodyPr/>
        <a:lstStyle/>
        <a:p>
          <a:r>
            <a:rPr lang="es-ES" dirty="0" smtClean="0"/>
            <a:t>4</a:t>
          </a:r>
          <a:endParaRPr lang="es-ES" dirty="0"/>
        </a:p>
      </dgm:t>
    </dgm:pt>
    <dgm:pt modelId="{34B38CE4-20AF-4213-8360-87BFEF51A80D}" type="parTrans" cxnId="{C698E654-F7C5-42C8-8F17-491CC24526B2}">
      <dgm:prSet/>
      <dgm:spPr/>
      <dgm:t>
        <a:bodyPr/>
        <a:lstStyle/>
        <a:p>
          <a:endParaRPr lang="es-ES"/>
        </a:p>
      </dgm:t>
    </dgm:pt>
    <dgm:pt modelId="{007C4D2E-2309-4EA0-93B4-5F8E31A7E630}" type="sibTrans" cxnId="{C698E654-F7C5-42C8-8F17-491CC24526B2}">
      <dgm:prSet/>
      <dgm:spPr/>
      <dgm:t>
        <a:bodyPr/>
        <a:lstStyle/>
        <a:p>
          <a:endParaRPr lang="es-ES"/>
        </a:p>
      </dgm:t>
    </dgm:pt>
    <dgm:pt modelId="{FFE7D000-6EE4-4415-8A23-2DA11A8B59BB}">
      <dgm:prSet phldrT="[Texto]" custT="1"/>
      <dgm:spPr/>
      <dgm:t>
        <a:bodyPr/>
        <a:lstStyle/>
        <a:p>
          <a:r>
            <a:rPr lang="es-ES" sz="2100" dirty="0" smtClean="0"/>
            <a:t>Tipos de Pizarra Digital Interactiva </a:t>
          </a:r>
          <a:endParaRPr lang="es-ES" sz="2100" dirty="0"/>
        </a:p>
      </dgm:t>
    </dgm:pt>
    <dgm:pt modelId="{3C6332C9-59F0-4C40-97A7-3A74B673B4E6}" type="parTrans" cxnId="{355F9CD2-FAD4-4F58-BE84-106FDE3C7879}">
      <dgm:prSet/>
      <dgm:spPr/>
      <dgm:t>
        <a:bodyPr/>
        <a:lstStyle/>
        <a:p>
          <a:endParaRPr lang="es-ES"/>
        </a:p>
      </dgm:t>
    </dgm:pt>
    <dgm:pt modelId="{68FB6F5F-BE6C-4D9C-9D1A-08F5E9D3FEEC}" type="sibTrans" cxnId="{355F9CD2-FAD4-4F58-BE84-106FDE3C7879}">
      <dgm:prSet/>
      <dgm:spPr/>
      <dgm:t>
        <a:bodyPr/>
        <a:lstStyle/>
        <a:p>
          <a:endParaRPr lang="es-ES"/>
        </a:p>
      </dgm:t>
    </dgm:pt>
    <dgm:pt modelId="{E48C7C07-CC55-43BC-96D1-284755BA09A0}">
      <dgm:prSet phldrT="[Texto]"/>
      <dgm:spPr/>
      <dgm:t>
        <a:bodyPr/>
        <a:lstStyle/>
        <a:p>
          <a:r>
            <a:rPr lang="es-ES" dirty="0" smtClean="0"/>
            <a:t>5</a:t>
          </a:r>
          <a:endParaRPr lang="es-ES" dirty="0"/>
        </a:p>
      </dgm:t>
    </dgm:pt>
    <dgm:pt modelId="{0CE3A29E-F36A-4E9E-809F-6E8B5CBACE36}" type="parTrans" cxnId="{A5BD7342-5772-4E6B-AACD-1DBE598FD557}">
      <dgm:prSet/>
      <dgm:spPr/>
      <dgm:t>
        <a:bodyPr/>
        <a:lstStyle/>
        <a:p>
          <a:endParaRPr lang="es-ES"/>
        </a:p>
      </dgm:t>
    </dgm:pt>
    <dgm:pt modelId="{2EC091A2-83FD-4DE1-9C5E-F4F18169D9E4}" type="sibTrans" cxnId="{A5BD7342-5772-4E6B-AACD-1DBE598FD557}">
      <dgm:prSet/>
      <dgm:spPr/>
      <dgm:t>
        <a:bodyPr/>
        <a:lstStyle/>
        <a:p>
          <a:endParaRPr lang="es-ES"/>
        </a:p>
      </dgm:t>
    </dgm:pt>
    <dgm:pt modelId="{E5A09CD8-F1DC-4BE2-9A65-E17B3E5DC812}">
      <dgm:prSet phldrT="[Texto]" custT="1"/>
      <dgm:spPr/>
      <dgm:t>
        <a:bodyPr/>
        <a:lstStyle/>
        <a:p>
          <a:r>
            <a:rPr lang="es-ES" sz="2100" dirty="0" smtClean="0"/>
            <a:t>Ventajas de su uso en educación</a:t>
          </a:r>
          <a:endParaRPr lang="es-ES" sz="2100" dirty="0"/>
        </a:p>
      </dgm:t>
    </dgm:pt>
    <dgm:pt modelId="{DD80EFDA-0C3B-4353-9D2B-60D2F1608055}" type="parTrans" cxnId="{29593CF2-4EC8-40CB-9CA4-14B0C36D7969}">
      <dgm:prSet/>
      <dgm:spPr/>
      <dgm:t>
        <a:bodyPr/>
        <a:lstStyle/>
        <a:p>
          <a:endParaRPr lang="es-ES"/>
        </a:p>
      </dgm:t>
    </dgm:pt>
    <dgm:pt modelId="{622665FF-0ABD-4F72-82BF-A5F2A08A1E54}" type="sibTrans" cxnId="{29593CF2-4EC8-40CB-9CA4-14B0C36D7969}">
      <dgm:prSet/>
      <dgm:spPr/>
      <dgm:t>
        <a:bodyPr/>
        <a:lstStyle/>
        <a:p>
          <a:endParaRPr lang="es-ES"/>
        </a:p>
      </dgm:t>
    </dgm:pt>
    <dgm:pt modelId="{E81DFA4E-359C-471E-920C-7DDE43AEAF51}">
      <dgm:prSet phldrT="[Texto]"/>
      <dgm:spPr/>
      <dgm:t>
        <a:bodyPr/>
        <a:lstStyle/>
        <a:p>
          <a:r>
            <a:rPr lang="es-ES" dirty="0" smtClean="0"/>
            <a:t>6</a:t>
          </a:r>
          <a:endParaRPr lang="es-ES" dirty="0"/>
        </a:p>
      </dgm:t>
    </dgm:pt>
    <dgm:pt modelId="{DE922988-D9F3-469F-87D7-20A7AE84B483}" type="sibTrans" cxnId="{232463DA-09C0-4A6A-A8DF-E410647B1B36}">
      <dgm:prSet/>
      <dgm:spPr/>
      <dgm:t>
        <a:bodyPr/>
        <a:lstStyle/>
        <a:p>
          <a:endParaRPr lang="es-ES"/>
        </a:p>
      </dgm:t>
    </dgm:pt>
    <dgm:pt modelId="{7F22D546-5130-4F60-83E5-73E765EDDA0C}" type="parTrans" cxnId="{232463DA-09C0-4A6A-A8DF-E410647B1B36}">
      <dgm:prSet/>
      <dgm:spPr/>
      <dgm:t>
        <a:bodyPr/>
        <a:lstStyle/>
        <a:p>
          <a:endParaRPr lang="es-ES"/>
        </a:p>
      </dgm:t>
    </dgm:pt>
    <dgm:pt modelId="{F1302205-F153-473D-98D0-86ECB2906C66}">
      <dgm:prSet phldrT="[Texto]" custT="1"/>
      <dgm:spPr/>
      <dgm:t>
        <a:bodyPr/>
        <a:lstStyle/>
        <a:p>
          <a:r>
            <a:rPr lang="es-ES" sz="2100" dirty="0" smtClean="0"/>
            <a:t>Inconvenientes de su uso en educación</a:t>
          </a:r>
          <a:endParaRPr lang="es-ES" sz="2100" dirty="0"/>
        </a:p>
      </dgm:t>
    </dgm:pt>
    <dgm:pt modelId="{AD85A294-44E7-4F81-915E-7917DB23C58F}" type="sibTrans" cxnId="{B6F346ED-473B-461A-98BC-DA88D620BD01}">
      <dgm:prSet/>
      <dgm:spPr/>
      <dgm:t>
        <a:bodyPr/>
        <a:lstStyle/>
        <a:p>
          <a:endParaRPr lang="es-ES"/>
        </a:p>
      </dgm:t>
    </dgm:pt>
    <dgm:pt modelId="{B1C0C857-B028-4C69-B193-7F017736D5F1}" type="parTrans" cxnId="{B6F346ED-473B-461A-98BC-DA88D620BD01}">
      <dgm:prSet/>
      <dgm:spPr/>
      <dgm:t>
        <a:bodyPr/>
        <a:lstStyle/>
        <a:p>
          <a:endParaRPr lang="es-ES"/>
        </a:p>
      </dgm:t>
    </dgm:pt>
    <dgm:pt modelId="{9C568365-A6E3-449F-9464-7F90C5E91FC2}" type="pres">
      <dgm:prSet presAssocID="{8946C3EA-9EB0-42FC-9AE5-D962D582F8C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A"/>
        </a:p>
      </dgm:t>
    </dgm:pt>
    <dgm:pt modelId="{49796AB2-0051-4F3D-B474-D123D68BDD6A}" type="pres">
      <dgm:prSet presAssocID="{F34EBE90-C6DD-480E-A9EE-5FA3F7F0926C}" presName="composite" presStyleCnt="0"/>
      <dgm:spPr/>
    </dgm:pt>
    <dgm:pt modelId="{3320BB5B-E9E7-42A8-9FDB-9BBADCB05189}" type="pres">
      <dgm:prSet presAssocID="{F34EBE90-C6DD-480E-A9EE-5FA3F7F0926C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70A3CF11-7700-49A3-9912-19D0F7DB3B6E}" type="pres">
      <dgm:prSet presAssocID="{F34EBE90-C6DD-480E-A9EE-5FA3F7F0926C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744ADF6-7431-4487-A99A-C1A93E5A45A4}" type="pres">
      <dgm:prSet presAssocID="{007C4D2E-2309-4EA0-93B4-5F8E31A7E630}" presName="sp" presStyleCnt="0"/>
      <dgm:spPr/>
    </dgm:pt>
    <dgm:pt modelId="{5AAD8692-5AAF-4DB4-83B8-DA0950470612}" type="pres">
      <dgm:prSet presAssocID="{E48C7C07-CC55-43BC-96D1-284755BA09A0}" presName="composite" presStyleCnt="0"/>
      <dgm:spPr/>
    </dgm:pt>
    <dgm:pt modelId="{FB017AAE-1398-47E9-B816-AB6796BD4667}" type="pres">
      <dgm:prSet presAssocID="{E48C7C07-CC55-43BC-96D1-284755BA09A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PA"/>
        </a:p>
      </dgm:t>
    </dgm:pt>
    <dgm:pt modelId="{4BC0CC1D-ECC4-4C60-BB84-F370925C5475}" type="pres">
      <dgm:prSet presAssocID="{E48C7C07-CC55-43BC-96D1-284755BA09A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D3BD39C-CE5F-4764-AA44-B1B3241E8F50}" type="pres">
      <dgm:prSet presAssocID="{2EC091A2-83FD-4DE1-9C5E-F4F18169D9E4}" presName="sp" presStyleCnt="0"/>
      <dgm:spPr/>
    </dgm:pt>
    <dgm:pt modelId="{DB4890D9-E656-472D-ACE8-833720CB1DF7}" type="pres">
      <dgm:prSet presAssocID="{E81DFA4E-359C-471E-920C-7DDE43AEAF51}" presName="composite" presStyleCnt="0"/>
      <dgm:spPr/>
    </dgm:pt>
    <dgm:pt modelId="{0A1320C9-7003-442B-8FB3-09577B1C6538}" type="pres">
      <dgm:prSet presAssocID="{E81DFA4E-359C-471E-920C-7DDE43AEAF5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0278E5-BCB2-4D94-A168-1B29D5188B9D}" type="pres">
      <dgm:prSet presAssocID="{E81DFA4E-359C-471E-920C-7DDE43AEAF51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9593CF2-4EC8-40CB-9CA4-14B0C36D7969}" srcId="{E48C7C07-CC55-43BC-96D1-284755BA09A0}" destId="{E5A09CD8-F1DC-4BE2-9A65-E17B3E5DC812}" srcOrd="0" destOrd="0" parTransId="{DD80EFDA-0C3B-4353-9D2B-60D2F1608055}" sibTransId="{622665FF-0ABD-4F72-82BF-A5F2A08A1E54}"/>
    <dgm:cxn modelId="{B6F346ED-473B-461A-98BC-DA88D620BD01}" srcId="{E81DFA4E-359C-471E-920C-7DDE43AEAF51}" destId="{F1302205-F153-473D-98D0-86ECB2906C66}" srcOrd="0" destOrd="0" parTransId="{B1C0C857-B028-4C69-B193-7F017736D5F1}" sibTransId="{AD85A294-44E7-4F81-915E-7917DB23C58F}"/>
    <dgm:cxn modelId="{A5BD7342-5772-4E6B-AACD-1DBE598FD557}" srcId="{8946C3EA-9EB0-42FC-9AE5-D962D582F8CE}" destId="{E48C7C07-CC55-43BC-96D1-284755BA09A0}" srcOrd="1" destOrd="0" parTransId="{0CE3A29E-F36A-4E9E-809F-6E8B5CBACE36}" sibTransId="{2EC091A2-83FD-4DE1-9C5E-F4F18169D9E4}"/>
    <dgm:cxn modelId="{541D936A-7274-4072-97B4-B98E541FE62A}" type="presOf" srcId="{E81DFA4E-359C-471E-920C-7DDE43AEAF51}" destId="{0A1320C9-7003-442B-8FB3-09577B1C6538}" srcOrd="0" destOrd="0" presId="urn:microsoft.com/office/officeart/2005/8/layout/chevron2"/>
    <dgm:cxn modelId="{23F4E785-4017-42A3-84BB-02FA79CB03C7}" type="presOf" srcId="{8946C3EA-9EB0-42FC-9AE5-D962D582F8CE}" destId="{9C568365-A6E3-449F-9464-7F90C5E91FC2}" srcOrd="0" destOrd="0" presId="urn:microsoft.com/office/officeart/2005/8/layout/chevron2"/>
    <dgm:cxn modelId="{D0949146-1959-4F1F-89B7-65E92A305EE7}" type="presOf" srcId="{E48C7C07-CC55-43BC-96D1-284755BA09A0}" destId="{FB017AAE-1398-47E9-B816-AB6796BD4667}" srcOrd="0" destOrd="0" presId="urn:microsoft.com/office/officeart/2005/8/layout/chevron2"/>
    <dgm:cxn modelId="{7650ABFB-814F-4505-8FD3-26ADD654CFBB}" type="presOf" srcId="{E5A09CD8-F1DC-4BE2-9A65-E17B3E5DC812}" destId="{4BC0CC1D-ECC4-4C60-BB84-F370925C5475}" srcOrd="0" destOrd="0" presId="urn:microsoft.com/office/officeart/2005/8/layout/chevron2"/>
    <dgm:cxn modelId="{79C46E02-4792-49BA-811D-0101DE5F1B26}" type="presOf" srcId="{F34EBE90-C6DD-480E-A9EE-5FA3F7F0926C}" destId="{3320BB5B-E9E7-42A8-9FDB-9BBADCB05189}" srcOrd="0" destOrd="0" presId="urn:microsoft.com/office/officeart/2005/8/layout/chevron2"/>
    <dgm:cxn modelId="{232463DA-09C0-4A6A-A8DF-E410647B1B36}" srcId="{8946C3EA-9EB0-42FC-9AE5-D962D582F8CE}" destId="{E81DFA4E-359C-471E-920C-7DDE43AEAF51}" srcOrd="2" destOrd="0" parTransId="{7F22D546-5130-4F60-83E5-73E765EDDA0C}" sibTransId="{DE922988-D9F3-469F-87D7-20A7AE84B483}"/>
    <dgm:cxn modelId="{92449696-CC16-426C-9DAB-0112BAE2E1C3}" type="presOf" srcId="{FFE7D000-6EE4-4415-8A23-2DA11A8B59BB}" destId="{70A3CF11-7700-49A3-9912-19D0F7DB3B6E}" srcOrd="0" destOrd="0" presId="urn:microsoft.com/office/officeart/2005/8/layout/chevron2"/>
    <dgm:cxn modelId="{355F9CD2-FAD4-4F58-BE84-106FDE3C7879}" srcId="{F34EBE90-C6DD-480E-A9EE-5FA3F7F0926C}" destId="{FFE7D000-6EE4-4415-8A23-2DA11A8B59BB}" srcOrd="0" destOrd="0" parTransId="{3C6332C9-59F0-4C40-97A7-3A74B673B4E6}" sibTransId="{68FB6F5F-BE6C-4D9C-9D1A-08F5E9D3FEEC}"/>
    <dgm:cxn modelId="{CA11EE36-719B-44EC-98E5-9C5E9B82237B}" type="presOf" srcId="{F1302205-F153-473D-98D0-86ECB2906C66}" destId="{390278E5-BCB2-4D94-A168-1B29D5188B9D}" srcOrd="0" destOrd="0" presId="urn:microsoft.com/office/officeart/2005/8/layout/chevron2"/>
    <dgm:cxn modelId="{C698E654-F7C5-42C8-8F17-491CC24526B2}" srcId="{8946C3EA-9EB0-42FC-9AE5-D962D582F8CE}" destId="{F34EBE90-C6DD-480E-A9EE-5FA3F7F0926C}" srcOrd="0" destOrd="0" parTransId="{34B38CE4-20AF-4213-8360-87BFEF51A80D}" sibTransId="{007C4D2E-2309-4EA0-93B4-5F8E31A7E630}"/>
    <dgm:cxn modelId="{ED7ED96E-DF78-4F4F-B346-02270425DBEE}" type="presParOf" srcId="{9C568365-A6E3-449F-9464-7F90C5E91FC2}" destId="{49796AB2-0051-4F3D-B474-D123D68BDD6A}" srcOrd="0" destOrd="0" presId="urn:microsoft.com/office/officeart/2005/8/layout/chevron2"/>
    <dgm:cxn modelId="{E5924576-E4B1-49C5-A531-00421C6A2319}" type="presParOf" srcId="{49796AB2-0051-4F3D-B474-D123D68BDD6A}" destId="{3320BB5B-E9E7-42A8-9FDB-9BBADCB05189}" srcOrd="0" destOrd="0" presId="urn:microsoft.com/office/officeart/2005/8/layout/chevron2"/>
    <dgm:cxn modelId="{E9B323F9-97A3-45DF-8C6C-76C85491C4F5}" type="presParOf" srcId="{49796AB2-0051-4F3D-B474-D123D68BDD6A}" destId="{70A3CF11-7700-49A3-9912-19D0F7DB3B6E}" srcOrd="1" destOrd="0" presId="urn:microsoft.com/office/officeart/2005/8/layout/chevron2"/>
    <dgm:cxn modelId="{FD9F2B98-9089-4B25-A885-816AA462D92A}" type="presParOf" srcId="{9C568365-A6E3-449F-9464-7F90C5E91FC2}" destId="{A744ADF6-7431-4487-A99A-C1A93E5A45A4}" srcOrd="1" destOrd="0" presId="urn:microsoft.com/office/officeart/2005/8/layout/chevron2"/>
    <dgm:cxn modelId="{D0252A2F-B91A-4531-88B1-56A35C5CD0E2}" type="presParOf" srcId="{9C568365-A6E3-449F-9464-7F90C5E91FC2}" destId="{5AAD8692-5AAF-4DB4-83B8-DA0950470612}" srcOrd="2" destOrd="0" presId="urn:microsoft.com/office/officeart/2005/8/layout/chevron2"/>
    <dgm:cxn modelId="{6C773E0D-60B6-4DBC-9987-F8CCEA423567}" type="presParOf" srcId="{5AAD8692-5AAF-4DB4-83B8-DA0950470612}" destId="{FB017AAE-1398-47E9-B816-AB6796BD4667}" srcOrd="0" destOrd="0" presId="urn:microsoft.com/office/officeart/2005/8/layout/chevron2"/>
    <dgm:cxn modelId="{D1C7B859-7AA7-4167-B5E0-4A920CC571A3}" type="presParOf" srcId="{5AAD8692-5AAF-4DB4-83B8-DA0950470612}" destId="{4BC0CC1D-ECC4-4C60-BB84-F370925C5475}" srcOrd="1" destOrd="0" presId="urn:microsoft.com/office/officeart/2005/8/layout/chevron2"/>
    <dgm:cxn modelId="{787EE700-F32E-49C1-A1FE-BA054300F41F}" type="presParOf" srcId="{9C568365-A6E3-449F-9464-7F90C5E91FC2}" destId="{0D3BD39C-CE5F-4764-AA44-B1B3241E8F50}" srcOrd="3" destOrd="0" presId="urn:microsoft.com/office/officeart/2005/8/layout/chevron2"/>
    <dgm:cxn modelId="{00BBBD09-8B0D-44E0-A59B-BC93D85331BE}" type="presParOf" srcId="{9C568365-A6E3-449F-9464-7F90C5E91FC2}" destId="{DB4890D9-E656-472D-ACE8-833720CB1DF7}" srcOrd="4" destOrd="0" presId="urn:microsoft.com/office/officeart/2005/8/layout/chevron2"/>
    <dgm:cxn modelId="{80A987C8-6D48-4393-87F1-2ADCBF523803}" type="presParOf" srcId="{DB4890D9-E656-472D-ACE8-833720CB1DF7}" destId="{0A1320C9-7003-442B-8FB3-09577B1C6538}" srcOrd="0" destOrd="0" presId="urn:microsoft.com/office/officeart/2005/8/layout/chevron2"/>
    <dgm:cxn modelId="{BC01F501-092C-4EB0-BC49-7A4B921264A8}" type="presParOf" srcId="{DB4890D9-E656-472D-ACE8-833720CB1DF7}" destId="{390278E5-BCB2-4D94-A168-1B29D5188B9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D68919-8E7C-4F5D-8559-6225C0182F25}">
      <dsp:nvSpPr>
        <dsp:cNvPr id="0" name=""/>
        <dsp:cNvSpPr/>
      </dsp:nvSpPr>
      <dsp:spPr>
        <a:xfrm rot="5400000">
          <a:off x="-174849" y="176189"/>
          <a:ext cx="1165665" cy="815965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1</a:t>
          </a:r>
          <a:endParaRPr lang="es-ES" sz="2200" kern="1200" dirty="0"/>
        </a:p>
      </dsp:txBody>
      <dsp:txXfrm rot="-5400000">
        <a:off x="2" y="409322"/>
        <a:ext cx="815965" cy="349700"/>
      </dsp:txXfrm>
    </dsp:sp>
    <dsp:sp modelId="{152BAE08-C1AE-4199-B6DF-EC9E31794BEA}">
      <dsp:nvSpPr>
        <dsp:cNvPr id="0" name=""/>
        <dsp:cNvSpPr/>
      </dsp:nvSpPr>
      <dsp:spPr>
        <a:xfrm rot="5400000">
          <a:off x="4143941" y="-3326636"/>
          <a:ext cx="757682" cy="74136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¿Qué es la Pizarra Digital Interactiva?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Elementos que la integran</a:t>
          </a:r>
          <a:endParaRPr lang="es-ES" sz="2100" kern="1200" dirty="0"/>
        </a:p>
      </dsp:txBody>
      <dsp:txXfrm rot="-5400000">
        <a:off x="815966" y="38326"/>
        <a:ext cx="7376647" cy="683708"/>
      </dsp:txXfrm>
    </dsp:sp>
    <dsp:sp modelId="{155F8522-DD1D-4168-BAAC-FB1FF004892C}">
      <dsp:nvSpPr>
        <dsp:cNvPr id="0" name=""/>
        <dsp:cNvSpPr/>
      </dsp:nvSpPr>
      <dsp:spPr>
        <a:xfrm rot="5400000">
          <a:off x="-174849" y="1140189"/>
          <a:ext cx="1165665" cy="815965"/>
        </a:xfrm>
        <a:prstGeom prst="chevron">
          <a:avLst/>
        </a:prstGeom>
        <a:solidFill>
          <a:schemeClr val="accent1">
            <a:shade val="80000"/>
            <a:hueOff val="224352"/>
            <a:satOff val="10426"/>
            <a:lumOff val="12655"/>
            <a:alphaOff val="0"/>
          </a:schemeClr>
        </a:solidFill>
        <a:ln w="25400" cap="flat" cmpd="sng" algn="ctr">
          <a:solidFill>
            <a:schemeClr val="accent1">
              <a:shade val="80000"/>
              <a:hueOff val="224352"/>
              <a:satOff val="10426"/>
              <a:lumOff val="126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2</a:t>
          </a:r>
          <a:endParaRPr lang="es-ES" sz="2200" kern="1200" dirty="0"/>
        </a:p>
      </dsp:txBody>
      <dsp:txXfrm rot="-5400000">
        <a:off x="2" y="1373322"/>
        <a:ext cx="815965" cy="349700"/>
      </dsp:txXfrm>
    </dsp:sp>
    <dsp:sp modelId="{152EE3F9-6D75-4EA4-84EF-323246CC9E96}">
      <dsp:nvSpPr>
        <dsp:cNvPr id="0" name=""/>
        <dsp:cNvSpPr/>
      </dsp:nvSpPr>
      <dsp:spPr>
        <a:xfrm rot="5400000">
          <a:off x="4143941" y="-2362636"/>
          <a:ext cx="757682" cy="74136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24352"/>
              <a:satOff val="10426"/>
              <a:lumOff val="126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Función Principal</a:t>
          </a:r>
          <a:endParaRPr lang="es-ES" sz="2100" kern="1200" dirty="0"/>
        </a:p>
      </dsp:txBody>
      <dsp:txXfrm rot="-5400000">
        <a:off x="815966" y="1002326"/>
        <a:ext cx="7376647" cy="683708"/>
      </dsp:txXfrm>
    </dsp:sp>
    <dsp:sp modelId="{3F3FC98B-CDC1-4646-AD9C-F85FE51B1234}">
      <dsp:nvSpPr>
        <dsp:cNvPr id="0" name=""/>
        <dsp:cNvSpPr/>
      </dsp:nvSpPr>
      <dsp:spPr>
        <a:xfrm rot="5400000">
          <a:off x="-174849" y="2104190"/>
          <a:ext cx="1165665" cy="815965"/>
        </a:xfrm>
        <a:prstGeom prst="chevron">
          <a:avLst/>
        </a:prstGeom>
        <a:solidFill>
          <a:schemeClr val="accent1">
            <a:shade val="80000"/>
            <a:hueOff val="448704"/>
            <a:satOff val="20852"/>
            <a:lumOff val="25310"/>
            <a:alphaOff val="0"/>
          </a:schemeClr>
        </a:solidFill>
        <a:ln w="25400" cap="flat" cmpd="sng" algn="ctr">
          <a:solidFill>
            <a:schemeClr val="accent1">
              <a:shade val="80000"/>
              <a:hueOff val="448704"/>
              <a:satOff val="20852"/>
              <a:lumOff val="2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/>
            <a:t>3</a:t>
          </a:r>
          <a:endParaRPr lang="es-ES" sz="2200" kern="1200" dirty="0"/>
        </a:p>
      </dsp:txBody>
      <dsp:txXfrm rot="-5400000">
        <a:off x="2" y="2337323"/>
        <a:ext cx="815965" cy="349700"/>
      </dsp:txXfrm>
    </dsp:sp>
    <dsp:sp modelId="{1C4A48A4-58D0-4EC1-9C93-F140BB87A93C}">
      <dsp:nvSpPr>
        <dsp:cNvPr id="0" name=""/>
        <dsp:cNvSpPr/>
      </dsp:nvSpPr>
      <dsp:spPr>
        <a:xfrm rot="5400000">
          <a:off x="4143941" y="-1398635"/>
          <a:ext cx="757682" cy="741363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448704"/>
              <a:satOff val="20852"/>
              <a:lumOff val="2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¿Quién la crea?</a:t>
          </a:r>
          <a:endParaRPr lang="es-E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¿Cuándo?</a:t>
          </a:r>
          <a:endParaRPr lang="es-ES" sz="2100" kern="1200" dirty="0"/>
        </a:p>
      </dsp:txBody>
      <dsp:txXfrm rot="-5400000">
        <a:off x="815966" y="1966327"/>
        <a:ext cx="7376647" cy="6837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0BB5B-E9E7-42A8-9FDB-9BBADCB05189}">
      <dsp:nvSpPr>
        <dsp:cNvPr id="0" name=""/>
        <dsp:cNvSpPr/>
      </dsp:nvSpPr>
      <dsp:spPr>
        <a:xfrm rot="5400000">
          <a:off x="-167798" y="168951"/>
          <a:ext cx="1118655" cy="783058"/>
        </a:xfrm>
        <a:prstGeom prst="chevron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4</a:t>
          </a:r>
          <a:endParaRPr lang="es-ES" sz="2100" kern="1200" dirty="0"/>
        </a:p>
      </dsp:txBody>
      <dsp:txXfrm rot="-5400000">
        <a:off x="1" y="392681"/>
        <a:ext cx="783058" cy="335597"/>
      </dsp:txXfrm>
    </dsp:sp>
    <dsp:sp modelId="{70A3CF11-7700-49A3-9912-19D0F7DB3B6E}">
      <dsp:nvSpPr>
        <dsp:cNvPr id="0" name=""/>
        <dsp:cNvSpPr/>
      </dsp:nvSpPr>
      <dsp:spPr>
        <a:xfrm rot="5400000">
          <a:off x="4168426" y="-3384214"/>
          <a:ext cx="727126" cy="74978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Tipos de Pizarra Digital Interactiva </a:t>
          </a:r>
          <a:endParaRPr lang="es-ES" sz="2100" kern="1200" dirty="0"/>
        </a:p>
      </dsp:txBody>
      <dsp:txXfrm rot="-5400000">
        <a:off x="783059" y="36648"/>
        <a:ext cx="7462366" cy="656136"/>
      </dsp:txXfrm>
    </dsp:sp>
    <dsp:sp modelId="{FB017AAE-1398-47E9-B816-AB6796BD4667}">
      <dsp:nvSpPr>
        <dsp:cNvPr id="0" name=""/>
        <dsp:cNvSpPr/>
      </dsp:nvSpPr>
      <dsp:spPr>
        <a:xfrm rot="5400000">
          <a:off x="-167798" y="1084634"/>
          <a:ext cx="1118655" cy="783058"/>
        </a:xfrm>
        <a:prstGeom prst="chevron">
          <a:avLst/>
        </a:prstGeom>
        <a:solidFill>
          <a:schemeClr val="accent1">
            <a:shade val="80000"/>
            <a:hueOff val="224352"/>
            <a:satOff val="10426"/>
            <a:lumOff val="12655"/>
            <a:alphaOff val="0"/>
          </a:schemeClr>
        </a:solidFill>
        <a:ln w="25400" cap="flat" cmpd="sng" algn="ctr">
          <a:solidFill>
            <a:schemeClr val="accent1">
              <a:shade val="80000"/>
              <a:hueOff val="224352"/>
              <a:satOff val="10426"/>
              <a:lumOff val="126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5</a:t>
          </a:r>
          <a:endParaRPr lang="es-ES" sz="2100" kern="1200" dirty="0"/>
        </a:p>
      </dsp:txBody>
      <dsp:txXfrm rot="-5400000">
        <a:off x="1" y="1308364"/>
        <a:ext cx="783058" cy="335597"/>
      </dsp:txXfrm>
    </dsp:sp>
    <dsp:sp modelId="{4BC0CC1D-ECC4-4C60-BB84-F370925C5475}">
      <dsp:nvSpPr>
        <dsp:cNvPr id="0" name=""/>
        <dsp:cNvSpPr/>
      </dsp:nvSpPr>
      <dsp:spPr>
        <a:xfrm rot="5400000">
          <a:off x="4168426" y="-2468531"/>
          <a:ext cx="727126" cy="74978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224352"/>
              <a:satOff val="10426"/>
              <a:lumOff val="1265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Ventajas de su uso en educación</a:t>
          </a:r>
          <a:endParaRPr lang="es-ES" sz="2100" kern="1200" dirty="0"/>
        </a:p>
      </dsp:txBody>
      <dsp:txXfrm rot="-5400000">
        <a:off x="783059" y="952331"/>
        <a:ext cx="7462366" cy="656136"/>
      </dsp:txXfrm>
    </dsp:sp>
    <dsp:sp modelId="{0A1320C9-7003-442B-8FB3-09577B1C6538}">
      <dsp:nvSpPr>
        <dsp:cNvPr id="0" name=""/>
        <dsp:cNvSpPr/>
      </dsp:nvSpPr>
      <dsp:spPr>
        <a:xfrm rot="5400000">
          <a:off x="-167798" y="2000317"/>
          <a:ext cx="1118655" cy="783058"/>
        </a:xfrm>
        <a:prstGeom prst="chevron">
          <a:avLst/>
        </a:prstGeom>
        <a:solidFill>
          <a:schemeClr val="accent1">
            <a:shade val="80000"/>
            <a:hueOff val="448704"/>
            <a:satOff val="20852"/>
            <a:lumOff val="25310"/>
            <a:alphaOff val="0"/>
          </a:schemeClr>
        </a:solidFill>
        <a:ln w="25400" cap="flat" cmpd="sng" algn="ctr">
          <a:solidFill>
            <a:schemeClr val="accent1">
              <a:shade val="80000"/>
              <a:hueOff val="448704"/>
              <a:satOff val="20852"/>
              <a:lumOff val="2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kern="1200" dirty="0" smtClean="0"/>
            <a:t>6</a:t>
          </a:r>
          <a:endParaRPr lang="es-ES" sz="2100" kern="1200" dirty="0"/>
        </a:p>
      </dsp:txBody>
      <dsp:txXfrm rot="-5400000">
        <a:off x="1" y="2224047"/>
        <a:ext cx="783058" cy="335597"/>
      </dsp:txXfrm>
    </dsp:sp>
    <dsp:sp modelId="{390278E5-BCB2-4D94-A168-1B29D5188B9D}">
      <dsp:nvSpPr>
        <dsp:cNvPr id="0" name=""/>
        <dsp:cNvSpPr/>
      </dsp:nvSpPr>
      <dsp:spPr>
        <a:xfrm rot="5400000">
          <a:off x="4168426" y="-1552848"/>
          <a:ext cx="727126" cy="749786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448704"/>
              <a:satOff val="20852"/>
              <a:lumOff val="2531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100" kern="1200" dirty="0" smtClean="0"/>
            <a:t>Inconvenientes de su uso en educación</a:t>
          </a:r>
          <a:endParaRPr lang="es-ES" sz="2100" kern="1200" dirty="0"/>
        </a:p>
      </dsp:txBody>
      <dsp:txXfrm rot="-5400000">
        <a:off x="783059" y="1868014"/>
        <a:ext cx="7462366" cy="656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50FA113-EC4F-42E2-9ED9-3BF404B24C97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4DEDFED-BFAA-477D-AF18-DB7C4ABA2BD0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Smart-board-400-pizarra-digital-interactiva-300x2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531440"/>
            <a:ext cx="9144000" cy="604804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87624" y="1772816"/>
            <a:ext cx="7956376" cy="2016224"/>
          </a:xfrm>
        </p:spPr>
        <p:txBody>
          <a:bodyPr>
            <a:normAutofit/>
          </a:bodyPr>
          <a:lstStyle/>
          <a:p>
            <a:pPr algn="ctr"/>
            <a:r>
              <a:rPr lang="es-E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5400" b="1" dirty="0" smtClean="0">
                <a:latin typeface="Arial" pitchFamily="34" charset="0"/>
                <a:cs typeface="Arial" pitchFamily="34" charset="0"/>
              </a:rPr>
              <a:t>PIZARRA</a:t>
            </a:r>
            <a:r>
              <a:rPr lang="es-ES" sz="5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5400" b="1" dirty="0" smtClean="0">
                <a:latin typeface="Arial" pitchFamily="34" charset="0"/>
                <a:cs typeface="Arial" pitchFamily="34" charset="0"/>
              </a:rPr>
              <a:t>DIGITAL    INTERACTIVA</a:t>
            </a:r>
            <a:endParaRPr lang="es-ES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868144" y="5013176"/>
            <a:ext cx="2952328" cy="151216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Luis Rojas </a:t>
            </a:r>
          </a:p>
          <a:p>
            <a:pPr algn="ctr"/>
            <a:r>
              <a:rPr lang="es-E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3-722-2161</a:t>
            </a:r>
            <a:endParaRPr lang="es-E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Tipo 3: Pizarras digitales Táctiles con malla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4"/>
          <a:ext cx="8229600" cy="435453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43545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Estas pizarras digitales interactivas permiten interactuar de una forma táctil con los dedos y también con un lápiz.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Algunas permiten utilizar rotuladores especiales para pizarras blancas.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smartboard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204864"/>
            <a:ext cx="3528392" cy="36796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Tipo 4: Pizarras digitales táctiles por </a:t>
            </a:r>
            <a:r>
              <a:rPr lang="es-ES" sz="4400" b="1" dirty="0" err="1" smtClean="0">
                <a:latin typeface="Arial" pitchFamily="34" charset="0"/>
                <a:cs typeface="Arial" pitchFamily="34" charset="0"/>
              </a:rPr>
              <a:t>infrared</a:t>
            </a:r>
            <a:r>
              <a:rPr lang="es-ES" b="1" dirty="0" smtClean="0"/>
              <a:t/>
            </a:r>
            <a:br>
              <a:rPr lang="es-ES" b="1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11560" y="1844824"/>
          <a:ext cx="7776864" cy="44644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888432"/>
                <a:gridCol w="3888432"/>
              </a:tblGrid>
              <a:tr h="4464496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Estas pizarras digitales interactivas tienen las características de las anteriores pero usan una tecnología diferente.</a:t>
                      </a:r>
                    </a:p>
                    <a:p>
                      <a:endParaRPr lang="es-ES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Se pueden utilizar rotuladores especiales para pizarras blancas</a:t>
                      </a:r>
                    </a:p>
                    <a:p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Precio asequible y muy baratas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thumbnailCAEBETQZ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4008" y="2420888"/>
            <a:ext cx="3649721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4800" dirty="0" smtClean="0">
                <a:latin typeface="Arial" pitchFamily="34" charset="0"/>
                <a:cs typeface="Arial" pitchFamily="34" charset="0"/>
              </a:rPr>
              <a:t>Ventajas de su uso en Educación</a:t>
            </a:r>
            <a:endParaRPr lang="es-E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9396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Clases más atractivas y vistosas 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Alumnos más motivados e integrados.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Mejora el proceso de enseñanza aprendizaje.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Válido para todas las edades.</a:t>
            </a:r>
          </a:p>
          <a:p>
            <a:pPr>
              <a:lnSpc>
                <a:spcPct val="150000"/>
              </a:lnSpc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Fuente de información multimedia e interactiva de forma inmediata.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4800" dirty="0" smtClean="0">
                <a:latin typeface="Arial" pitchFamily="34" charset="0"/>
                <a:cs typeface="Arial" pitchFamily="34" charset="0"/>
              </a:rPr>
              <a:t>Inconvenientes de su uso en Educación</a:t>
            </a:r>
            <a:endParaRPr lang="es-E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508518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El profesorado debe recibir una formación inicial.</a:t>
            </a:r>
          </a:p>
          <a:p>
            <a:pPr>
              <a:lnSpc>
                <a:spcPct val="17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La dirección del centro debe de estar de acuerdo con la implantación de este recurso.</a:t>
            </a:r>
          </a:p>
          <a:p>
            <a:pPr>
              <a:lnSpc>
                <a:spcPct val="17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El centro debe de tener la intención de cambiar y mejorar la práctica docente por parte del profesorado.</a:t>
            </a:r>
          </a:p>
          <a:p>
            <a:pPr>
              <a:lnSpc>
                <a:spcPct val="170000"/>
              </a:lnSpc>
            </a:pPr>
            <a:r>
              <a:rPr lang="es-ES" sz="2400" dirty="0" smtClean="0">
                <a:latin typeface="Arial" pitchFamily="34" charset="0"/>
                <a:cs typeface="Arial" pitchFamily="34" charset="0"/>
              </a:rPr>
              <a:t>El mantenimiento: las lámparas se funden con el uso y son caras.</a:t>
            </a:r>
            <a:br>
              <a:rPr lang="es-ES" sz="2400" dirty="0" smtClean="0">
                <a:latin typeface="Arial" pitchFamily="34" charset="0"/>
                <a:cs typeface="Arial" pitchFamily="34" charset="0"/>
              </a:rPr>
            </a:br>
            <a:endParaRPr lang="es-E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Gracias_gif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04664"/>
            <a:ext cx="8172400" cy="583264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399032"/>
          </a:xfrm>
        </p:spPr>
        <p:txBody>
          <a:bodyPr/>
          <a:lstStyle/>
          <a:p>
            <a:r>
              <a:rPr lang="es-ES" dirty="0" smtClean="0"/>
              <a:t>GUIÓN DE LA EXPOSICIÓN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073508"/>
              </p:ext>
            </p:extLst>
          </p:nvPr>
        </p:nvGraphicFramePr>
        <p:xfrm>
          <a:off x="457200" y="1196752"/>
          <a:ext cx="8229600" cy="309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2923370315"/>
              </p:ext>
            </p:extLst>
          </p:nvPr>
        </p:nvGraphicFramePr>
        <p:xfrm>
          <a:off x="467544" y="4077072"/>
          <a:ext cx="8280920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33 Imagen" descr="thumbn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4221088"/>
            <a:ext cx="3046995" cy="2315716"/>
          </a:xfrm>
          <a:prstGeom prst="rect">
            <a:avLst/>
          </a:prstGeom>
        </p:spPr>
      </p:pic>
      <p:pic>
        <p:nvPicPr>
          <p:cNvPr id="1036" name="Picture 12" descr="C:\Users\usuario\AppData\Local\Microsoft\Windows\Temporary Internet Files\Content.IE5\40VTHP88\MC90029764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3284984"/>
            <a:ext cx="2376264" cy="187220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4800" b="1" dirty="0" smtClean="0">
                <a:latin typeface="Arial" pitchFamily="34" charset="0"/>
                <a:cs typeface="Arial" pitchFamily="34" charset="0"/>
              </a:rPr>
              <a:t>¿Qué es la Pizarra Digital Interactiva?</a:t>
            </a:r>
            <a:endParaRPr lang="es-E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1992"/>
          </a:xfrm>
        </p:spPr>
        <p:txBody>
          <a:bodyPr>
            <a:normAutofit/>
          </a:bodyPr>
          <a:lstStyle/>
          <a:p>
            <a:r>
              <a:rPr lang="es-ES" sz="2800" b="1" dirty="0" smtClean="0">
                <a:latin typeface="Arial" pitchFamily="34" charset="0"/>
                <a:cs typeface="Arial" pitchFamily="34" charset="0"/>
              </a:rPr>
              <a:t>Un ordenador conectado a un video proyector, que muestra su señal sobre una superficie desde la que se controla el ordenador. </a:t>
            </a:r>
          </a:p>
          <a:p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C:\Users\usuario\AppData\Local\Microsoft\Windows\Temporary Internet Files\Content.IE5\PRI2D5P0\MC900431566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21088"/>
            <a:ext cx="2232248" cy="2394748"/>
          </a:xfrm>
          <a:prstGeom prst="rect">
            <a:avLst/>
          </a:prstGeom>
          <a:noFill/>
        </p:spPr>
      </p:pic>
      <p:cxnSp>
        <p:nvCxnSpPr>
          <p:cNvPr id="8" name="7 Conector angular"/>
          <p:cNvCxnSpPr/>
          <p:nvPr/>
        </p:nvCxnSpPr>
        <p:spPr>
          <a:xfrm flipV="1">
            <a:off x="2267744" y="4509120"/>
            <a:ext cx="1296144" cy="1152128"/>
          </a:xfrm>
          <a:prstGeom prst="bentConnector3">
            <a:avLst>
              <a:gd name="adj1" fmla="val 50000"/>
            </a:avLst>
          </a:prstGeom>
          <a:ln w="53975" cmpd="sng"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4" name="AutoShape 20" descr="http://ts2.mm.bing.net/images/thumbnail.aspx?q=4877215079334917&amp;id=513ec7d23fa38886d87defe4633b5661&amp;url=http%3a%2f%2f1.bp.blogspot.com%2f_Knqm2saZWVg%2fTOwczJyyAKI%2fAAAAAAAAADE%2fsoVA1esUD0I%2fs1600%2fPIZARRA%252BDIGITAL%252BFND.jpg"/>
          <p:cNvSpPr>
            <a:spLocks noChangeAspect="1" noChangeArrowheads="1"/>
          </p:cNvSpPr>
          <p:nvPr/>
        </p:nvSpPr>
        <p:spPr bwMode="auto">
          <a:xfrm>
            <a:off x="155575" y="-1036638"/>
            <a:ext cx="2857500" cy="2171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cxnSp>
        <p:nvCxnSpPr>
          <p:cNvPr id="37" name="36 Conector curvado"/>
          <p:cNvCxnSpPr/>
          <p:nvPr/>
        </p:nvCxnSpPr>
        <p:spPr>
          <a:xfrm>
            <a:off x="4644008" y="4365104"/>
            <a:ext cx="1800200" cy="1152128"/>
          </a:xfrm>
          <a:prstGeom prst="curvedConnector3">
            <a:avLst>
              <a:gd name="adj1" fmla="val 50000"/>
            </a:avLst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835696" y="1988840"/>
            <a:ext cx="4824536" cy="266429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Elementos que la Integran</a:t>
            </a:r>
            <a:endParaRPr lang="es-ES" sz="3200" dirty="0">
              <a:solidFill>
                <a:schemeClr val="bg1"/>
              </a:solidFill>
            </a:endParaRPr>
          </a:p>
        </p:txBody>
      </p:sp>
      <p:cxnSp>
        <p:nvCxnSpPr>
          <p:cNvPr id="6" name="5 Conector recto de flecha"/>
          <p:cNvCxnSpPr/>
          <p:nvPr/>
        </p:nvCxnSpPr>
        <p:spPr>
          <a:xfrm flipV="1">
            <a:off x="4932040" y="1484784"/>
            <a:ext cx="288032" cy="5760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Rectángulo"/>
          <p:cNvSpPr/>
          <p:nvPr/>
        </p:nvSpPr>
        <p:spPr>
          <a:xfrm>
            <a:off x="251520" y="764704"/>
            <a:ext cx="2448272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Ordenador Multimedia</a:t>
            </a:r>
            <a:endParaRPr lang="es-ES" dirty="0"/>
          </a:p>
        </p:txBody>
      </p:sp>
      <p:cxnSp>
        <p:nvCxnSpPr>
          <p:cNvPr id="9" name="8 Conector recto de flecha"/>
          <p:cNvCxnSpPr/>
          <p:nvPr/>
        </p:nvCxnSpPr>
        <p:spPr>
          <a:xfrm>
            <a:off x="5724128" y="4365104"/>
            <a:ext cx="717083" cy="67820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5580112" y="5157192"/>
            <a:ext cx="2664296" cy="14401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Medio de conexión (</a:t>
            </a:r>
            <a:r>
              <a:rPr lang="es-ES" dirty="0" err="1" smtClean="0"/>
              <a:t>bluetooth</a:t>
            </a:r>
            <a:r>
              <a:rPr lang="es-ES" dirty="0" smtClean="0"/>
              <a:t>, </a:t>
            </a:r>
            <a:r>
              <a:rPr lang="es-ES" dirty="0" err="1" smtClean="0"/>
              <a:t>usb</a:t>
            </a:r>
            <a:r>
              <a:rPr lang="es-ES" dirty="0" smtClean="0"/>
              <a:t>…)</a:t>
            </a:r>
            <a:endParaRPr lang="es-ES" dirty="0"/>
          </a:p>
        </p:txBody>
      </p:sp>
      <p:cxnSp>
        <p:nvCxnSpPr>
          <p:cNvPr id="12" name="11 Conector recto de flecha"/>
          <p:cNvCxnSpPr/>
          <p:nvPr/>
        </p:nvCxnSpPr>
        <p:spPr>
          <a:xfrm flipH="1" flipV="1">
            <a:off x="2123728" y="1844824"/>
            <a:ext cx="579062" cy="4019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Rectángulo"/>
          <p:cNvSpPr/>
          <p:nvPr/>
        </p:nvSpPr>
        <p:spPr>
          <a:xfrm>
            <a:off x="4211960" y="404664"/>
            <a:ext cx="2808312" cy="1008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Proyector</a:t>
            </a:r>
            <a:endParaRPr lang="es-ES" dirty="0"/>
          </a:p>
        </p:txBody>
      </p:sp>
      <p:cxnSp>
        <p:nvCxnSpPr>
          <p:cNvPr id="16" name="15 Conector recto de flecha"/>
          <p:cNvCxnSpPr/>
          <p:nvPr/>
        </p:nvCxnSpPr>
        <p:spPr>
          <a:xfrm flipH="1">
            <a:off x="1763688" y="4221088"/>
            <a:ext cx="648072" cy="8640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755576" y="5157192"/>
            <a:ext cx="2160240" cy="13681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Software de la pantalla</a:t>
            </a:r>
            <a:endParaRPr lang="es-ES" dirty="0"/>
          </a:p>
        </p:txBody>
      </p:sp>
      <p:cxnSp>
        <p:nvCxnSpPr>
          <p:cNvPr id="19" name="18 Conector recto de flecha"/>
          <p:cNvCxnSpPr/>
          <p:nvPr/>
        </p:nvCxnSpPr>
        <p:spPr>
          <a:xfrm flipV="1">
            <a:off x="6372200" y="2708920"/>
            <a:ext cx="648072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7092280" y="2132856"/>
            <a:ext cx="1800200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Pantalla Interactiva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4800" b="1" dirty="0" smtClean="0">
                <a:latin typeface="Arial" pitchFamily="34" charset="0"/>
                <a:cs typeface="Arial" pitchFamily="34" charset="0"/>
              </a:rPr>
              <a:t>Función Principal</a:t>
            </a:r>
            <a:endParaRPr lang="es-E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489801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Controlar el ordenador</a:t>
            </a:r>
          </a:p>
          <a:p>
            <a:pPr>
              <a:lnSpc>
                <a:spcPct val="150000"/>
              </a:lnSpc>
              <a:buNone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mediante esta superficie</a:t>
            </a:r>
          </a:p>
          <a:p>
            <a:pPr>
              <a:lnSpc>
                <a:spcPct val="150000"/>
              </a:lnSpc>
              <a:buNone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con un bolígrafo o con el </a:t>
            </a:r>
          </a:p>
          <a:p>
            <a:pPr>
              <a:lnSpc>
                <a:spcPct val="150000"/>
              </a:lnSpc>
              <a:buNone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dedo como si de un ratón</a:t>
            </a:r>
          </a:p>
          <a:p>
            <a:pPr>
              <a:lnSpc>
                <a:spcPct val="150000"/>
              </a:lnSpc>
              <a:buNone/>
            </a:pPr>
            <a:r>
              <a:rPr lang="es-ES" sz="2800" b="1" dirty="0" smtClean="0">
                <a:latin typeface="Arial" pitchFamily="34" charset="0"/>
                <a:cs typeface="Arial" pitchFamily="34" charset="0"/>
              </a:rPr>
              <a:t> se tratara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endParaRPr lang="es-ES" dirty="0"/>
          </a:p>
        </p:txBody>
      </p:sp>
      <p:pic>
        <p:nvPicPr>
          <p:cNvPr id="4" name="3 Imagen" descr="thumbnail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39544" y="1772816"/>
            <a:ext cx="4104456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800" b="1" dirty="0" smtClean="0">
                <a:latin typeface="Arial" pitchFamily="34" charset="0"/>
                <a:cs typeface="Arial" pitchFamily="34" charset="0"/>
              </a:rPr>
              <a:t>¿Quién la crea y cuando?</a:t>
            </a:r>
            <a:endParaRPr lang="es-E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754000"/>
          </a:xfrm>
        </p:spPr>
        <p:txBody>
          <a:bodyPr/>
          <a:lstStyle/>
          <a:p>
            <a:endParaRPr lang="es-ES" b="1" dirty="0" smtClean="0"/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La primera pizarra digital fue fabricada por SMART Technologies en el año 1991.</a:t>
            </a:r>
          </a:p>
          <a:p>
            <a:pPr>
              <a:buNone/>
            </a:pPr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Fue un  invento de </a:t>
            </a:r>
          </a:p>
          <a:p>
            <a:pPr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Johnny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Chung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Lee.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dirty="0" smtClean="0">
                <a:latin typeface="Arial" pitchFamily="34" charset="0"/>
                <a:cs typeface="Arial" pitchFamily="34" charset="0"/>
              </a:rPr>
            </a:br>
            <a:r>
              <a:rPr lang="es-E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dirty="0" smtClean="0">
                <a:latin typeface="Arial" pitchFamily="34" charset="0"/>
                <a:cs typeface="Arial" pitchFamily="34" charset="0"/>
              </a:rPr>
            </a:b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iiiii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501008"/>
            <a:ext cx="3600400" cy="25502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  <a:bevelB prst="convex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2297410"/>
          </a:xfrm>
        </p:spPr>
        <p:txBody>
          <a:bodyPr>
            <a:normAutofit/>
          </a:bodyPr>
          <a:lstStyle/>
          <a:p>
            <a:pPr algn="ctr"/>
            <a:r>
              <a:rPr lang="es-ES" sz="6000" b="1" dirty="0" smtClean="0">
                <a:latin typeface="Arial" pitchFamily="34" charset="0"/>
                <a:cs typeface="Arial" pitchFamily="34" charset="0"/>
              </a:rPr>
              <a:t>Tipos de Pizarras Digital Interactivas</a:t>
            </a:r>
            <a:endParaRPr lang="es-ES" sz="6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687064"/>
          </a:xfrm>
        </p:spPr>
        <p:txBody>
          <a:bodyPr>
            <a:noAutofit/>
          </a:bodyPr>
          <a:lstStyle/>
          <a:p>
            <a:pPr algn="ctr"/>
            <a:r>
              <a:rPr lang="es-ES" sz="36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3600" b="1" dirty="0" smtClean="0">
                <a:latin typeface="Arial" pitchFamily="34" charset="0"/>
                <a:cs typeface="Arial" pitchFamily="34" charset="0"/>
              </a:rPr>
            </a:br>
            <a:r>
              <a:rPr lang="es-ES" sz="3600" b="1" dirty="0" smtClean="0">
                <a:latin typeface="Arial" pitchFamily="34" charset="0"/>
                <a:cs typeface="Arial" pitchFamily="34" charset="0"/>
              </a:rPr>
              <a:t>Tipo 1: Pizarras digitales por Ultrasonidos - Infrarroja con lápiz </a:t>
            </a:r>
            <a:r>
              <a:rPr lang="es-ES" sz="4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s-ES" sz="4800" b="1" dirty="0" smtClean="0">
                <a:latin typeface="Arial" pitchFamily="34" charset="0"/>
                <a:cs typeface="Arial" pitchFamily="34" charset="0"/>
              </a:rPr>
            </a:br>
            <a:endParaRPr lang="es-ES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20480"/>
          </a:xfrm>
        </p:spPr>
        <p:txBody>
          <a:bodyPr>
            <a:normAutofit/>
          </a:bodyPr>
          <a:lstStyle/>
          <a:p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395536" y="1916832"/>
          <a:ext cx="8424936" cy="475252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212468"/>
                <a:gridCol w="4212468"/>
              </a:tblGrid>
              <a:tr h="4752528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Estas pizarras digitales son las más baratas del mercado. Trabajan con un dispositivo que se coloca en una pizarra blanca ya existente y usa un lápiz óptico que funciona</a:t>
                      </a:r>
                      <a:r>
                        <a:rPr lang="es-ES" sz="2400" baseline="0" dirty="0" smtClean="0">
                          <a:latin typeface="Arial" pitchFamily="34" charset="0"/>
                          <a:cs typeface="Arial" pitchFamily="34" charset="0"/>
                        </a:rPr>
                        <a:t> con pilas.</a:t>
                      </a:r>
                    </a:p>
                    <a:p>
                      <a:endParaRPr lang="es-ES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ES" sz="2400" baseline="0" dirty="0" smtClean="0">
                          <a:latin typeface="Arial" pitchFamily="34" charset="0"/>
                          <a:cs typeface="Arial" pitchFamily="34" charset="0"/>
                        </a:rPr>
                        <a:t>Existen varios modelos y precios.</a:t>
                      </a:r>
                    </a:p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5 Imagen" descr="thumbnailCABEBD0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642833"/>
            <a:ext cx="3838076" cy="35224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 smtClean="0"/>
              <a:t/>
            </a:r>
            <a:br>
              <a:rPr lang="es-ES" b="1" dirty="0" smtClean="0"/>
            </a:br>
            <a:r>
              <a:rPr lang="es-ES" b="1" dirty="0" smtClean="0"/>
              <a:t>Tipo 2: Pizarras digitales electromagnéticas con lápiz </a:t>
            </a:r>
            <a:br>
              <a:rPr lang="es-ES" b="1" dirty="0" smtClean="0"/>
            </a:b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882774"/>
          <a:ext cx="8229600" cy="449855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114800"/>
                <a:gridCol w="4114800"/>
              </a:tblGrid>
              <a:tr h="4498554">
                <a:tc>
                  <a:txBody>
                    <a:bodyPr/>
                    <a:lstStyle/>
                    <a:p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Estas pizarras digitales captan la señal de un lápiz especial, esto significa que el lápiz no necesita llevar pilas. </a:t>
                      </a:r>
                    </a:p>
                    <a:p>
                      <a:endParaRPr lang="es-ES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s-ES" sz="2400" dirty="0" smtClean="0">
                          <a:latin typeface="Arial" pitchFamily="34" charset="0"/>
                          <a:cs typeface="Arial" pitchFamily="34" charset="0"/>
                        </a:rPr>
                        <a:t>No son táctiles, no puedes utilizar los dedos para interactuar y suelen ser bastante más caras que las pizarras anteriores.</a:t>
                      </a:r>
                      <a:endParaRPr lang="es-E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4 Imagen" descr="thumbnailCAFX9M9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420888"/>
            <a:ext cx="3851920" cy="3456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199</TotalTime>
  <Words>409</Words>
  <Application>Microsoft Office PowerPoint</Application>
  <PresentationFormat>On-screen Show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Brío</vt:lpstr>
      <vt:lpstr> PIZARRA DIGITAL    INTERACTIVA</vt:lpstr>
      <vt:lpstr>GUIÓN DE LA EXPOSICIÓN</vt:lpstr>
      <vt:lpstr>¿Qué es la Pizarra Digital Interactiva?</vt:lpstr>
      <vt:lpstr>PowerPoint Presentation</vt:lpstr>
      <vt:lpstr>Función Principal</vt:lpstr>
      <vt:lpstr>¿Quién la crea y cuando?</vt:lpstr>
      <vt:lpstr>Tipos de Pizarras Digital Interactivas</vt:lpstr>
      <vt:lpstr> Tipo 1: Pizarras digitales por Ultrasonidos - Infrarroja con lápiz  </vt:lpstr>
      <vt:lpstr> Tipo 2: Pizarras digitales electromagnéticas con lápiz  </vt:lpstr>
      <vt:lpstr> Tipo 3: Pizarras digitales Táctiles con malla </vt:lpstr>
      <vt:lpstr> Tipo 4: Pizarras digitales táctiles por infrared </vt:lpstr>
      <vt:lpstr>Ventajas de su uso en Educación</vt:lpstr>
      <vt:lpstr>Inconvenientes de su uso en Educación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PIZARRA DIGITAL INTERACTIVA</dc:title>
  <dc:creator>Luis Rojas</dc:creator>
  <cp:lastModifiedBy>Luis Rojas</cp:lastModifiedBy>
  <cp:revision>49</cp:revision>
  <dcterms:created xsi:type="dcterms:W3CDTF">2012-04-30T13:21:05Z</dcterms:created>
  <dcterms:modified xsi:type="dcterms:W3CDTF">2015-07-29T02:11:25Z</dcterms:modified>
</cp:coreProperties>
</file>