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131340010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24284348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36040382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345653234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311130745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427066257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188459465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71501882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29126049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255581800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CCE7D7-E4D7-4451-853F-498B668DADFA}" type="datetimeFigureOut">
              <a:rPr lang="es-ES" smtClean="0"/>
              <a:t>23/06/2015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EC7FD3A-14B4-4793-A6E8-D958B370654D}" type="slidenum">
              <a:rPr lang="es-ES" smtClean="0"/>
              <a:t>‹Nº›</a:t>
            </a:fld>
            <a:endParaRPr lang="es-ES"/>
          </a:p>
        </p:txBody>
      </p:sp>
    </p:spTree>
    <p:extLst>
      <p:ext uri="{BB962C8B-B14F-4D97-AF65-F5344CB8AC3E}">
        <p14:creationId xmlns:p14="http://schemas.microsoft.com/office/powerpoint/2010/main" val="112430805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gGrid">
          <a:fgClr>
            <a:schemeClr val="accent2"/>
          </a:fgClr>
          <a:bgClr>
            <a:schemeClr val="accent6">
              <a:lumMod val="20000"/>
              <a:lumOff val="80000"/>
            </a:schemeClr>
          </a:bgClr>
        </a:patt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CE7D7-E4D7-4451-853F-498B668DADFA}" type="datetimeFigureOut">
              <a:rPr lang="es-ES" smtClean="0"/>
              <a:t>23/06/2015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7FD3A-14B4-4793-A6E8-D958B370654D}" type="slidenum">
              <a:rPr lang="es-ES" smtClean="0"/>
              <a:t>‹Nº›</a:t>
            </a:fld>
            <a:endParaRPr lang="es-ES"/>
          </a:p>
        </p:txBody>
      </p:sp>
    </p:spTree>
    <p:extLst>
      <p:ext uri="{BB962C8B-B14F-4D97-AF65-F5344CB8AC3E}">
        <p14:creationId xmlns:p14="http://schemas.microsoft.com/office/powerpoint/2010/main" val="1818271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836712"/>
            <a:ext cx="7772400" cy="1470025"/>
          </a:xfrm>
        </p:spPr>
        <p:txBody>
          <a:bodyPr/>
          <a:lstStyle/>
          <a:p>
            <a:r>
              <a:rPr lang="es-ES" dirty="0" smtClean="0"/>
              <a:t>Que es Whatsapp</a:t>
            </a:r>
            <a:endParaRPr lang="es-ES" dirty="0"/>
          </a:p>
        </p:txBody>
      </p:sp>
      <p:sp>
        <p:nvSpPr>
          <p:cNvPr id="3" name="2 Subtítulo"/>
          <p:cNvSpPr>
            <a:spLocks noGrp="1"/>
          </p:cNvSpPr>
          <p:nvPr>
            <p:ph type="subTitle" idx="1"/>
          </p:nvPr>
        </p:nvSpPr>
        <p:spPr>
          <a:xfrm rot="21117074">
            <a:off x="1403648" y="2636912"/>
            <a:ext cx="6480720" cy="2520280"/>
          </a:xfrm>
        </p:spPr>
        <p:txBody>
          <a:bodyPr>
            <a:noAutofit/>
          </a:bodyPr>
          <a:lstStyle/>
          <a:p>
            <a:pPr marL="342900" indent="-342900" algn="just">
              <a:buFont typeface="Wingdings" pitchFamily="2" charset="2"/>
              <a:buChar char="v"/>
            </a:pPr>
            <a:r>
              <a:rPr lang="es-ES" sz="2400" dirty="0">
                <a:solidFill>
                  <a:schemeClr val="tx1"/>
                </a:solidFill>
                <a:latin typeface="Arial" pitchFamily="34" charset="0"/>
                <a:cs typeface="Arial" pitchFamily="34" charset="0"/>
              </a:rPr>
              <a:t>E</a:t>
            </a:r>
            <a:r>
              <a:rPr lang="es-ES" sz="2400" dirty="0" smtClean="0">
                <a:solidFill>
                  <a:schemeClr val="tx1"/>
                </a:solidFill>
                <a:latin typeface="Arial" pitchFamily="34" charset="0"/>
                <a:cs typeface="Arial" pitchFamily="34" charset="0"/>
              </a:rPr>
              <a:t>s una aplicación de mensajería instantánea de pago para teléfonos inteligentes, para enviar y recibir mensajes mediante Internet, complementando servicios de correo electrónico.</a:t>
            </a:r>
            <a:endParaRPr lang="es-E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4231161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08720"/>
            <a:ext cx="8229600" cy="1143000"/>
          </a:xfrm>
        </p:spPr>
        <p:txBody>
          <a:bodyPr/>
          <a:lstStyle/>
          <a:p>
            <a:r>
              <a:rPr lang="es-ES" dirty="0" smtClean="0"/>
              <a:t>El 19 de febrero de 2014</a:t>
            </a:r>
            <a:endParaRPr lang="es-ES" dirty="0"/>
          </a:p>
        </p:txBody>
      </p:sp>
      <p:sp>
        <p:nvSpPr>
          <p:cNvPr id="3" name="2 Marcador de contenido"/>
          <p:cNvSpPr>
            <a:spLocks noGrp="1"/>
          </p:cNvSpPr>
          <p:nvPr>
            <p:ph idx="1"/>
          </p:nvPr>
        </p:nvSpPr>
        <p:spPr/>
        <p:txBody>
          <a:bodyPr>
            <a:normAutofit/>
          </a:bodyPr>
          <a:lstStyle/>
          <a:p>
            <a:pPr algn="just">
              <a:buFont typeface="Wingdings" pitchFamily="2" charset="2"/>
              <a:buChar char="v"/>
            </a:pPr>
            <a:endParaRPr lang="es-ES" sz="2400" dirty="0">
              <a:latin typeface="Arial" pitchFamily="34" charset="0"/>
              <a:cs typeface="Arial" pitchFamily="34" charset="0"/>
            </a:endParaRPr>
          </a:p>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Mark Zuckerberg ―el creador de Facebook― anunció en su perfil personal la compra de la aplicación móvil Whatsapp por un importe total de 19 000 millones de dólares y aclaró que compró la aplicación para que haya más usuarios en Facebook.</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3301449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 todas las plataformas</a:t>
            </a:r>
            <a:endParaRPr lang="es-ES" dirty="0"/>
          </a:p>
        </p:txBody>
      </p:sp>
      <p:sp>
        <p:nvSpPr>
          <p:cNvPr id="3" name="2 Marcador de contenido"/>
          <p:cNvSpPr>
            <a:spLocks noGrp="1"/>
          </p:cNvSpPr>
          <p:nvPr>
            <p:ph idx="1"/>
          </p:nvPr>
        </p:nvSpPr>
        <p:spPr>
          <a:xfrm rot="21333024">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WhatsApp es una aplicación de descarga gratuita. Tiene un periodo de prueba en 365 días y después de ese período, se bloquea solicitando el pago del servicio.</a:t>
            </a:r>
          </a:p>
          <a:p>
            <a:pPr algn="just">
              <a:buFont typeface="Wingdings" pitchFamily="2" charset="2"/>
              <a:buChar char="v"/>
            </a:pPr>
            <a:r>
              <a:rPr lang="es-ES" sz="2400" dirty="0" smtClean="0">
                <a:latin typeface="Arial" pitchFamily="34" charset="0"/>
                <a:cs typeface="Arial" pitchFamily="34" charset="0"/>
              </a:rPr>
              <a:t>Históricamente, en iOS no tenía esta cuota anual; costaba $1 euro la descarga y esto cubría todo el periodo de 365 días. Desde marzo de 2013, WhatsApp anunció que unificaba el precio de la suscripción en todas la plataformas y solicitó el pago obligatorio para aquellos que terminaron su período de prueba.</a:t>
            </a:r>
          </a:p>
          <a:p>
            <a:pPr algn="just">
              <a:buFont typeface="Wingdings" pitchFamily="2" charset="2"/>
              <a:buChar char="v"/>
            </a:pP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387939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Compra por Facebook</a:t>
            </a:r>
            <a:endParaRPr lang="es-ES" dirty="0"/>
          </a:p>
        </p:txBody>
      </p:sp>
      <p:sp>
        <p:nvSpPr>
          <p:cNvPr id="3" name="2 Marcador de contenido"/>
          <p:cNvSpPr>
            <a:spLocks noGrp="1"/>
          </p:cNvSpPr>
          <p:nvPr>
            <p:ph idx="1"/>
          </p:nvPr>
        </p:nvSpPr>
        <p:spPr>
          <a:xfrm rot="21224197">
            <a:off x="457200" y="1600200"/>
            <a:ext cx="8229600" cy="4525963"/>
          </a:xfrm>
        </p:spPr>
        <p:txBody>
          <a:bodyPr>
            <a:normAutofit lnSpcReduction="10000"/>
          </a:bodyPr>
          <a:lstStyle/>
          <a:p>
            <a:pPr algn="just">
              <a:buFont typeface="Wingdings" pitchFamily="2" charset="2"/>
              <a:buChar char="v"/>
            </a:pPr>
            <a:r>
              <a:rPr lang="es-ES" sz="2400" dirty="0" smtClean="0">
                <a:latin typeface="Arial" pitchFamily="34" charset="0"/>
                <a:cs typeface="Arial" pitchFamily="34" charset="0"/>
              </a:rPr>
              <a:t>La empresa californiana Facebook anunció que ha adquirido la aplicación de mensajería instantánea WhatsApp por USD 19 000 millones, según la información enviada a la Comisión del Mercado de Valores estadounidense (SEC).</a:t>
            </a:r>
          </a:p>
          <a:p>
            <a:pPr algn="just">
              <a:buFont typeface="Wingdings" pitchFamily="2" charset="2"/>
              <a:buChar char="v"/>
            </a:pPr>
            <a:r>
              <a:rPr lang="es-ES" sz="2400" dirty="0" smtClean="0">
                <a:latin typeface="Arial" pitchFamily="34" charset="0"/>
                <a:cs typeface="Arial" pitchFamily="34" charset="0"/>
              </a:rPr>
              <a:t>La red social Facebook financio la adquisición de la aplicación mediante un pago parcial en efectivo y otro en acciones. WhatsApp tiene unos 500 millones de usuarios mensuales en activo, el 70 % de ellos activos a diario. La popularidad del servicio se debe a que cada vez más usuarios de móvil han optado por esta opción de mensajería frente a los tradicionales y onerosos SMS.</a:t>
            </a:r>
          </a:p>
          <a:p>
            <a:pPr algn="just">
              <a:buFont typeface="Wingdings" pitchFamily="2" charset="2"/>
              <a:buChar char="v"/>
            </a:pP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36043257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operación</a:t>
            </a:r>
            <a:endParaRPr lang="es-ES" dirty="0"/>
          </a:p>
        </p:txBody>
      </p:sp>
      <p:sp>
        <p:nvSpPr>
          <p:cNvPr id="3" name="2 Marcador de contenido"/>
          <p:cNvSpPr>
            <a:spLocks noGrp="1"/>
          </p:cNvSpPr>
          <p:nvPr>
            <p:ph idx="1"/>
          </p:nvPr>
        </p:nvSpPr>
        <p:spPr>
          <a:xfrm rot="21366543">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se ha llevado a cabo, implicará el desembolso de 4000 millones de dólares estadounidenses en efectivo, 12 000 millones en acciones de Facebook y otros 3000 millones en acciones RSU (restricted stock unit), una emisión futura similar a la de las opciones sobre acciones.</a:t>
            </a:r>
          </a:p>
          <a:p>
            <a:pPr algn="just">
              <a:buFont typeface="Wingdings" pitchFamily="2" charset="2"/>
              <a:buChar char="v"/>
            </a:pPr>
            <a:r>
              <a:rPr lang="es-ES" sz="2400" dirty="0" smtClean="0">
                <a:latin typeface="Arial" pitchFamily="34" charset="0"/>
                <a:cs typeface="Arial" pitchFamily="34" charset="0"/>
              </a:rPr>
              <a:t>WhatsApp está en el camino de conectar a mil millones de personas. Los servicios que alcanzan ese hito son de increíble valor para Facebook.</a:t>
            </a:r>
          </a:p>
          <a:p>
            <a:pPr marL="0" indent="0" algn="just">
              <a:buNone/>
            </a:pP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26772810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Mark Zuckerberg fundador de Facebook</a:t>
            </a:r>
            <a:endParaRPr lang="es-ES" dirty="0"/>
          </a:p>
        </p:txBody>
      </p:sp>
      <p:sp>
        <p:nvSpPr>
          <p:cNvPr id="3" name="2 Marcador de contenido"/>
          <p:cNvSpPr>
            <a:spLocks noGrp="1"/>
          </p:cNvSpPr>
          <p:nvPr>
            <p:ph idx="1"/>
          </p:nvPr>
        </p:nvSpPr>
        <p:spPr>
          <a:xfrm rot="21216641">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Destacó que esta nueva alianza permitirá un mundo más abierto y conectado.</a:t>
            </a:r>
          </a:p>
          <a:p>
            <a:pPr marL="0" indent="0" algn="just">
              <a:buNone/>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El fundador de esta sencilla aplicación, Jan Koum, indicó en un comunicado que la profunda conexión de los usuarios y el rápido crecimiento del servicio han estado impulsados por unas capacidades de mensajería simples, sólidas e instantáneas.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428635208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lstStyle/>
          <a:p>
            <a:r>
              <a:rPr lang="es-ES" dirty="0" smtClean="0"/>
              <a:t>WhatsApp Llamadas</a:t>
            </a:r>
            <a:endParaRPr lang="es-ES" dirty="0"/>
          </a:p>
        </p:txBody>
      </p:sp>
      <p:sp>
        <p:nvSpPr>
          <p:cNvPr id="3" name="2 Marcador de contenido"/>
          <p:cNvSpPr>
            <a:spLocks noGrp="1"/>
          </p:cNvSpPr>
          <p:nvPr>
            <p:ph idx="1"/>
          </p:nvPr>
        </p:nvSpPr>
        <p:spPr>
          <a:xfrm rot="21200682">
            <a:off x="457200" y="1600200"/>
            <a:ext cx="8229600" cy="4525963"/>
          </a:xfrm>
        </p:spPr>
        <p:txBody>
          <a:bodyPr>
            <a:normAutofit lnSpcReduction="10000"/>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En el mes de marzo de 2015 se empezó a correr el rumor sobre una posible actualización en la aplicación que permitiría hacer llamadas por medio de VoIP, esta actualización se soltó poco a poco entre los usuarios; suponemos que para empezar a medir que tanto podrían soportar sus servidores.</a:t>
            </a:r>
          </a:p>
          <a:p>
            <a:pPr algn="just">
              <a:buFont typeface="Wingdings" pitchFamily="2" charset="2"/>
              <a:buChar char="v"/>
            </a:pPr>
            <a:r>
              <a:rPr lang="es-ES" sz="2400" dirty="0" smtClean="0">
                <a:latin typeface="Arial" pitchFamily="34" charset="0"/>
                <a:cs typeface="Arial" pitchFamily="34" charset="0"/>
              </a:rPr>
              <a:t>Tiempo después se confirmó que algunos usuarios podrían actualizar el servicio con la versión 2.12.5 de WhatsApp, para activarlo solo debían recibir una llamada de algún usuario que ya tuviera el servicio activo.</a:t>
            </a:r>
          </a:p>
          <a:p>
            <a:pPr algn="just">
              <a:buFont typeface="Wingdings" pitchFamily="2" charset="2"/>
              <a:buChar char="v"/>
            </a:pP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13439387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S</a:t>
            </a:r>
            <a:r>
              <a:rPr lang="es-ES" dirty="0" smtClean="0"/>
              <a:t>eguridad</a:t>
            </a:r>
            <a:endParaRPr lang="es-ES" dirty="0"/>
          </a:p>
        </p:txBody>
      </p:sp>
      <p:sp>
        <p:nvSpPr>
          <p:cNvPr id="3" name="2 Marcador de contenido"/>
          <p:cNvSpPr>
            <a:spLocks noGrp="1"/>
          </p:cNvSpPr>
          <p:nvPr>
            <p:ph idx="1"/>
          </p:nvPr>
        </p:nvSpPr>
        <p:spPr>
          <a:xfrm rot="21191166">
            <a:off x="457200" y="1600200"/>
            <a:ext cx="8229600" cy="4525963"/>
          </a:xfrm>
        </p:spPr>
        <p:txBody>
          <a:bodyPr>
            <a:normAutofit fontScale="92500" lnSpcReduction="20000"/>
          </a:bodyPr>
          <a:lstStyle/>
          <a:p>
            <a:pPr algn="just">
              <a:buFont typeface="Wingdings" pitchFamily="2" charset="2"/>
              <a:buChar char="v"/>
            </a:pPr>
            <a:r>
              <a:rPr lang="es-ES" sz="2400" dirty="0" smtClean="0">
                <a:latin typeface="Arial" pitchFamily="34" charset="0"/>
                <a:cs typeface="Arial" pitchFamily="34" charset="0"/>
              </a:rPr>
              <a:t>En mayo de 2011 se informó de un fallo de seguridad en WhatsApp que dejó las cuentas de los usuarios expuestas a robo. Según algunas fuentes, se cree que esta modificación fue realizada, y más tarde reparada, gracias a Liroy van Hoewijk, directivo de CorelSP.net que ayudó a WhatsApp a reproducirla en Android y Symbian.</a:t>
            </a:r>
          </a:p>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Desde mayo de  2011 se ha informado que las comunicaciones mediante WhatsApp no están encriptadas y los datos se reciben en texto plano, lo que significa que los mensajes pueden leerse fácilmente si se dispone de los paquetes enviados. En mayo de 2012, investigadores expertos en seguridad publicaron que tras las nuevas actualizaciones, WhatsApp ya no enviaba los mensajes en texto plano.</a:t>
            </a:r>
          </a:p>
          <a:p>
            <a:pPr algn="just">
              <a:buFont typeface="Wingdings" pitchFamily="2" charset="2"/>
              <a:buChar char="v"/>
            </a:pP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41335903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Los problemas de Whatsapp </a:t>
            </a:r>
            <a:endParaRPr lang="es-ES" dirty="0"/>
          </a:p>
        </p:txBody>
      </p:sp>
      <p:sp>
        <p:nvSpPr>
          <p:cNvPr id="3" name="2 Marcador de contenido"/>
          <p:cNvSpPr>
            <a:spLocks noGrp="1"/>
          </p:cNvSpPr>
          <p:nvPr>
            <p:ph idx="1"/>
          </p:nvPr>
        </p:nvSpPr>
        <p:spPr>
          <a:xfrm rot="21150523">
            <a:off x="457200" y="1600200"/>
            <a:ext cx="8229600" cy="4525963"/>
          </a:xfrm>
        </p:spPr>
        <p:txBody>
          <a:bodyPr>
            <a:normAutofit lnSpcReduction="10000"/>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Esta aplicación ha sido acusada por tener seguridad completa de transmisión de mensajes, esto debido a que no eran enviados de forma codificada a la plataforma de distribución sino, en un mensaje plano, sin embargo esto fue desmentido por uno de sus creadores.</a:t>
            </a:r>
          </a:p>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 Más allá también muchas personas piensan que viola su privacidad, por ejemplo, al mostrar la hora del último ingreso a la plataforma a todos los contactos, sin embargo esta acción puede ser desactivada en la mayoría de los dispositivos.</a:t>
            </a:r>
          </a:p>
          <a:p>
            <a:pPr algn="just">
              <a:buFont typeface="Wingdings" pitchFamily="2" charset="2"/>
              <a:buChar char="v"/>
            </a:pP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30052112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1143000"/>
          </a:xfrm>
        </p:spPr>
        <p:txBody>
          <a:bodyPr/>
          <a:lstStyle/>
          <a:p>
            <a:r>
              <a:rPr lang="es-ES" dirty="0" smtClean="0"/>
              <a:t>Whatsapp</a:t>
            </a:r>
            <a:endParaRPr lang="es-ES" dirty="0"/>
          </a:p>
        </p:txBody>
      </p:sp>
      <p:sp>
        <p:nvSpPr>
          <p:cNvPr id="3" name="2 Marcador de contenido"/>
          <p:cNvSpPr>
            <a:spLocks noGrp="1"/>
          </p:cNvSpPr>
          <p:nvPr>
            <p:ph idx="1"/>
          </p:nvPr>
        </p:nvSpPr>
        <p:spPr>
          <a:xfrm rot="20769035">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Es una de las herramienta de comunicación que ha conseguido unir a personas de todo el mundo, pues el fácil acceso a ella y su efectividad en la entrega de mensajes la hacen una de las aplicaciones más descargadas y usadas alrededor del mundo.</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70040964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Que mas Ofrece</a:t>
            </a:r>
            <a:endParaRPr lang="es-ES" dirty="0"/>
          </a:p>
        </p:txBody>
      </p:sp>
      <p:sp>
        <p:nvSpPr>
          <p:cNvPr id="3" name="2 Marcador de contenido"/>
          <p:cNvSpPr>
            <a:spLocks noGrp="1"/>
          </p:cNvSpPr>
          <p:nvPr>
            <p:ph idx="1"/>
          </p:nvPr>
        </p:nvSpPr>
        <p:spPr>
          <a:xfrm rot="21287238">
            <a:off x="457200" y="1600201"/>
            <a:ext cx="8229600" cy="3701008"/>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endParaRPr lang="es-ES" sz="2400" dirty="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mensajería instantánea, servicio de mensajes cortos o sistema de mensajería multimedia. Además de utilizar la mensajería en modo texto, los usuarios de la libreta de contacto pueden crear grupos y enviarse mutuamente, imágenes, vídeos y grabaciones de audio.</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24422062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aplicación </a:t>
            </a:r>
            <a:endParaRPr lang="es-ES" dirty="0"/>
          </a:p>
        </p:txBody>
      </p:sp>
      <p:sp>
        <p:nvSpPr>
          <p:cNvPr id="3" name="2 Marcador de contenido"/>
          <p:cNvSpPr>
            <a:spLocks noGrp="1"/>
          </p:cNvSpPr>
          <p:nvPr>
            <p:ph idx="1"/>
          </p:nvPr>
        </p:nvSpPr>
        <p:spPr>
          <a:xfrm rot="21182462">
            <a:off x="457200" y="1600200"/>
            <a:ext cx="8229600" cy="4525963"/>
          </a:xfrm>
        </p:spPr>
        <p:txBody>
          <a:bodyPr>
            <a:normAutofit lnSpcReduction="10000"/>
          </a:bodyPr>
          <a:lstStyle/>
          <a:p>
            <a:pPr algn="just">
              <a:buFont typeface="Wingdings" pitchFamily="2" charset="2"/>
              <a:buChar char="v"/>
            </a:pPr>
            <a:r>
              <a:rPr lang="es-ES" sz="2400" dirty="0" smtClean="0">
                <a:latin typeface="Arial" pitchFamily="34" charset="0"/>
                <a:cs typeface="Arial" pitchFamily="34" charset="0"/>
              </a:rPr>
              <a:t>aplicación está disponible para los sistemas operativos iOS, Android, Windows Phone, BlackBerry OS; también está disponible para los múltiples variantes de +Symbian y Asha (antes llamado S40), considerados como plataformas obsoletas tanto por otros desarrolladores y la propia Nokia.</a:t>
            </a:r>
          </a:p>
          <a:p>
            <a:pPr algn="just">
              <a:buFont typeface="Wingdings" pitchFamily="2" charset="2"/>
              <a:buChar char="v"/>
            </a:pPr>
            <a:r>
              <a:rPr lang="es-ES" sz="2400" dirty="0" smtClean="0">
                <a:latin typeface="Arial" pitchFamily="34" charset="0"/>
                <a:cs typeface="Arial" pitchFamily="34" charset="0"/>
              </a:rPr>
              <a:t> Tiene una versión web la cual se puede acceder leyendo un código QR con su dispositivo Android, Windows Phone y BlackBerry. Esta función está en fase de pruebas y todavía no está disponible para los usuarios de iOS. La versión web ya es accesible para los navegadores de Google Chrome y Firefox.</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23529126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lstStyle/>
          <a:p>
            <a:r>
              <a:rPr lang="es-ES" dirty="0" smtClean="0"/>
              <a:t>Whatsapp continúa creciendo</a:t>
            </a:r>
            <a:endParaRPr lang="es-ES" dirty="0"/>
          </a:p>
        </p:txBody>
      </p:sp>
      <p:sp>
        <p:nvSpPr>
          <p:cNvPr id="3" name="2 Marcador de contenido"/>
          <p:cNvSpPr>
            <a:spLocks noGrp="1"/>
          </p:cNvSpPr>
          <p:nvPr>
            <p:ph idx="1"/>
          </p:nvPr>
        </p:nvSpPr>
        <p:spPr>
          <a:xfrm rot="21185675">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endParaRPr lang="es-ES" sz="2400" dirty="0">
              <a:latin typeface="Arial" pitchFamily="34" charset="0"/>
              <a:cs typeface="Arial" pitchFamily="34" charset="0"/>
            </a:endParaRPr>
          </a:p>
          <a:p>
            <a:pPr algn="just">
              <a:buFont typeface="Wingdings" pitchFamily="2" charset="2"/>
              <a:buChar char="v"/>
            </a:pPr>
            <a:r>
              <a:rPr lang="es-ES" sz="2400" dirty="0">
                <a:latin typeface="Arial" pitchFamily="34" charset="0"/>
                <a:cs typeface="Arial" pitchFamily="34" charset="0"/>
              </a:rPr>
              <a:t>E</a:t>
            </a:r>
            <a:r>
              <a:rPr lang="es-ES" sz="2400" dirty="0" smtClean="0">
                <a:latin typeface="Arial" pitchFamily="34" charset="0"/>
                <a:cs typeface="Arial" pitchFamily="34" charset="0"/>
              </a:rPr>
              <a:t>s que día a día el servicio de mensajería instantánea por excelencia llega diariamente a más rincones del planeta. La última vez que se conocieron cifras oficiales fue el pasado mes de agosto, cuando superaron los 600 millones de usuarios activos, pero desde entonces la cifra se ha disparado.</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9003969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WhatsApp es </a:t>
            </a:r>
            <a:endParaRPr lang="es-ES" dirty="0"/>
          </a:p>
        </p:txBody>
      </p:sp>
      <p:sp>
        <p:nvSpPr>
          <p:cNvPr id="3" name="2 Marcador de contenido"/>
          <p:cNvSpPr>
            <a:spLocks noGrp="1"/>
          </p:cNvSpPr>
          <p:nvPr>
            <p:ph idx="1"/>
          </p:nvPr>
        </p:nvSpPr>
        <p:spPr>
          <a:xfrm rot="21234590">
            <a:off x="457200" y="1600200"/>
            <a:ext cx="8229600" cy="4525963"/>
          </a:xfrm>
        </p:spPr>
        <p:txBody>
          <a:bodyPr>
            <a:normAutofit/>
          </a:bodyPr>
          <a:lstStyle/>
          <a:p>
            <a:pPr algn="just">
              <a:buFont typeface="Wingdings" pitchFamily="2" charset="2"/>
              <a:buChar char="v"/>
            </a:pPr>
            <a:r>
              <a:rPr lang="es-ES" sz="2400" dirty="0">
                <a:latin typeface="Arial" pitchFamily="34" charset="0"/>
                <a:cs typeface="Arial" pitchFamily="34" charset="0"/>
              </a:rPr>
              <a:t>U</a:t>
            </a:r>
            <a:r>
              <a:rPr lang="es-ES" sz="2400" dirty="0" smtClean="0">
                <a:latin typeface="Arial" pitchFamily="34" charset="0"/>
                <a:cs typeface="Arial" pitchFamily="34" charset="0"/>
              </a:rPr>
              <a:t>n juego de palabras basado en la expresión en inglés «What’s up?», cuyo significado se asemeja a ‘¿qué hay?’, ‘¿qué pasa?’, o ‘¿cómo te va?’ y la palabra en inglés «App / Aplicación». La empresa creadora de la aplicación, Whatsapp Inc., fue fundada en 2009 por Jan Koum (quien había llegado desde Ucrania a Estados Unidos a principios de los años noventa hablando muy poco inglés), quien había sido anteriormente el director del equipo de operaciones de plataforma de Yahoo! y el antiguo jefe del equipo de ingenieros Brian Acton.</a:t>
            </a:r>
          </a:p>
          <a:p>
            <a:pPr algn="just">
              <a:buFont typeface="Wingdings" pitchFamily="2" charset="2"/>
              <a:buChar char="v"/>
            </a:pPr>
            <a:r>
              <a:rPr lang="es-ES" sz="2400" dirty="0" smtClean="0">
                <a:latin typeface="Arial" pitchFamily="34" charset="0"/>
                <a:cs typeface="Arial" pitchFamily="34" charset="0"/>
              </a:rPr>
              <a:t> La compañía tiene su sede en Silicon Valley.</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37797148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19 de febrero de 2014 </a:t>
            </a:r>
            <a:endParaRPr lang="es-ES" dirty="0"/>
          </a:p>
        </p:txBody>
      </p:sp>
      <p:sp>
        <p:nvSpPr>
          <p:cNvPr id="3" name="2 Marcador de contenido"/>
          <p:cNvSpPr>
            <a:spLocks noGrp="1"/>
          </p:cNvSpPr>
          <p:nvPr>
            <p:ph idx="1"/>
          </p:nvPr>
        </p:nvSpPr>
        <p:spPr>
          <a:xfrm rot="21119858">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La aplicación fue comprada por la empresa Facebook por 19 000 millones de dólares (de los cuales 12 000 millones corresponden a acciones de Facebook y el resto en efectivo). A principios de octubre se anuncia la compra definitiva de Whatsapp por Facebook por valor de 21800 millones de dólares. Sólo unas semanas después de la compra, Whatsapp anunció tener capacidad para realizar Videollamadas en el verano del mismo año, pero esta funcionalidad todavía no está disponible hasta el día de hoy.</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4046281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1143000"/>
          </a:xfrm>
        </p:spPr>
        <p:txBody>
          <a:bodyPr/>
          <a:lstStyle/>
          <a:p>
            <a:r>
              <a:rPr lang="es-ES" dirty="0" smtClean="0"/>
              <a:t>En noviembre de 2014</a:t>
            </a:r>
            <a:endParaRPr lang="es-ES" dirty="0"/>
          </a:p>
        </p:txBody>
      </p:sp>
      <p:sp>
        <p:nvSpPr>
          <p:cNvPr id="3" name="2 Marcador de contenido"/>
          <p:cNvSpPr>
            <a:spLocks noGrp="1"/>
          </p:cNvSpPr>
          <p:nvPr>
            <p:ph idx="1"/>
          </p:nvPr>
        </p:nvSpPr>
        <p:spPr>
          <a:xfrm rot="21352502">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endParaRPr lang="es-ES" sz="2400" dirty="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Whastapp aseguró por medio de una actualización que ahora la app cifra totalmente la comunicación de extremo a extremo, sin embargo la naturaleza propietaria del software impide verificar que sea realmente así.</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91895785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21 de enero de 2015 </a:t>
            </a:r>
            <a:endParaRPr lang="es-ES" dirty="0"/>
          </a:p>
        </p:txBody>
      </p:sp>
      <p:sp>
        <p:nvSpPr>
          <p:cNvPr id="3" name="2 Marcador de contenido"/>
          <p:cNvSpPr>
            <a:spLocks noGrp="1"/>
          </p:cNvSpPr>
          <p:nvPr>
            <p:ph idx="1"/>
          </p:nvPr>
        </p:nvSpPr>
        <p:spPr>
          <a:xfrm rot="21100557">
            <a:off x="457200" y="1600200"/>
            <a:ext cx="8229600" cy="4525963"/>
          </a:xfrm>
        </p:spPr>
        <p:txBody>
          <a:bodyPr>
            <a:normAutofit/>
          </a:bodyPr>
          <a:lstStyle/>
          <a:p>
            <a:pPr algn="just">
              <a:buFont typeface="Wingdings" pitchFamily="2" charset="2"/>
              <a:buChar char="v"/>
            </a:pPr>
            <a:r>
              <a:rPr lang="es-ES" sz="2400" dirty="0">
                <a:latin typeface="Arial" pitchFamily="34" charset="0"/>
                <a:cs typeface="Arial" pitchFamily="34" charset="0"/>
              </a:rPr>
              <a:t>S</a:t>
            </a:r>
            <a:r>
              <a:rPr lang="es-ES" sz="2400" dirty="0" smtClean="0">
                <a:latin typeface="Arial" pitchFamily="34" charset="0"/>
                <a:cs typeface="Arial" pitchFamily="34" charset="0"/>
              </a:rPr>
              <a:t>e lanzó la versión en pruebas de Whatsapp Web, inicialmente el servicio únicamente está disponible para Android, Windows Phone, BlackBerry, BlackBerry 10 y Symbian (S^3 y superiores), adicionalmente solo es accesible desde Google Chrome y Opera (desde el 26 de febrero de 2015 también desde Firefox). Es posible acceder a este servicio yendo a la página Web.WhatsApp.com y entrando a la sección del mismo nombre del servicio (Whatsapp Web) y escaneando el código QR que da la página.</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6915254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Por otro lado, WhatsApp Inc. </a:t>
            </a:r>
            <a:endParaRPr lang="es-ES" dirty="0"/>
          </a:p>
        </p:txBody>
      </p:sp>
      <p:sp>
        <p:nvSpPr>
          <p:cNvPr id="3" name="2 Marcador de contenido"/>
          <p:cNvSpPr>
            <a:spLocks noGrp="1"/>
          </p:cNvSpPr>
          <p:nvPr>
            <p:ph idx="1"/>
          </p:nvPr>
        </p:nvSpPr>
        <p:spPr>
          <a:xfrm rot="21228899">
            <a:off x="457200" y="1600200"/>
            <a:ext cx="8229600" cy="4525963"/>
          </a:xfrm>
        </p:spPr>
        <p:txBody>
          <a:bodyPr>
            <a:normAutofit/>
          </a:bodyPr>
          <a:lstStyle/>
          <a:p>
            <a:pPr algn="just">
              <a:buFont typeface="Wingdings" pitchFamily="2" charset="2"/>
              <a:buChar char="v"/>
            </a:pPr>
            <a:endParaRPr lang="es-ES" sz="2400" dirty="0" smtClean="0">
              <a:latin typeface="Arial" pitchFamily="34" charset="0"/>
              <a:cs typeface="Arial" pitchFamily="34" charset="0"/>
            </a:endParaRPr>
          </a:p>
          <a:p>
            <a:pPr algn="just">
              <a:buFont typeface="Wingdings" pitchFamily="2" charset="2"/>
              <a:buChar char="v"/>
            </a:pPr>
            <a:r>
              <a:rPr lang="es-ES" sz="2400" dirty="0" smtClean="0">
                <a:latin typeface="Arial" pitchFamily="34" charset="0"/>
                <a:cs typeface="Arial" pitchFamily="34" charset="0"/>
              </a:rPr>
              <a:t>Ha recibido inversiones por valor de 10 millones de dólares por parte de la empresa Sequoia Capital.8 WhatsApp fue retirado de la App Store el 14 de enero de 2012 durante cuatro días, según algunos por fallos de seguridad. </a:t>
            </a:r>
          </a:p>
          <a:p>
            <a:pPr algn="just">
              <a:buFont typeface="Wingdings" pitchFamily="2" charset="2"/>
              <a:buChar char="v"/>
            </a:pPr>
            <a:r>
              <a:rPr lang="es-ES" sz="2400" dirty="0" smtClean="0">
                <a:latin typeface="Arial" pitchFamily="34" charset="0"/>
                <a:cs typeface="Arial" pitchFamily="34" charset="0"/>
              </a:rPr>
              <a:t>En marzo de 2013 Whatsapp anunció que la versión para Android, que fue gratuita desde su creación, sería de pago por el primer uso; luego de 365 días de uso es forzoso volver a pagar para extender el uso del programa por otro año.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421530685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1426</Words>
  <Application>Microsoft Office PowerPoint</Application>
  <PresentationFormat>Presentación en pantalla (4:3)</PresentationFormat>
  <Paragraphs>66</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Que es Whatsapp</vt:lpstr>
      <vt:lpstr>Que mas Ofrece</vt:lpstr>
      <vt:lpstr>La aplicación </vt:lpstr>
      <vt:lpstr>Whatsapp continúa creciendo</vt:lpstr>
      <vt:lpstr>WhatsApp es </vt:lpstr>
      <vt:lpstr>El 19 de febrero de 2014 </vt:lpstr>
      <vt:lpstr>En noviembre de 2014</vt:lpstr>
      <vt:lpstr>El 21 de enero de 2015 </vt:lpstr>
      <vt:lpstr>Por otro lado, WhatsApp Inc. </vt:lpstr>
      <vt:lpstr>El 19 de febrero de 2014</vt:lpstr>
      <vt:lpstr>En todas las plataformas</vt:lpstr>
      <vt:lpstr>Compra por Facebook</vt:lpstr>
      <vt:lpstr>La operación</vt:lpstr>
      <vt:lpstr>Mark Zuckerberg fundador de Facebook</vt:lpstr>
      <vt:lpstr>WhatsApp Llamadas</vt:lpstr>
      <vt:lpstr>Seguridad</vt:lpstr>
      <vt:lpstr>Los problemas de Whatsapp </vt:lpstr>
      <vt:lpstr>Whatsapp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 es Whatsapp</dc:title>
  <dc:creator>Usuario</dc:creator>
  <cp:lastModifiedBy>Usuario</cp:lastModifiedBy>
  <cp:revision>6</cp:revision>
  <dcterms:created xsi:type="dcterms:W3CDTF">2015-06-24T02:02:54Z</dcterms:created>
  <dcterms:modified xsi:type="dcterms:W3CDTF">2015-06-24T02:49:08Z</dcterms:modified>
</cp:coreProperties>
</file>