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82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B50832C-6304-4BB3-A3A4-72A2FFB79109}" type="datetimeFigureOut">
              <a:rPr lang="es-PA" smtClean="0"/>
              <a:t>07/05/2015</a:t>
            </a:fld>
            <a:endParaRPr lang="es-PA"/>
          </a:p>
        </p:txBody>
      </p:sp>
      <p:sp>
        <p:nvSpPr>
          <p:cNvPr id="17" name="Footer Placeholder 16"/>
          <p:cNvSpPr>
            <a:spLocks noGrp="1"/>
          </p:cNvSpPr>
          <p:nvPr>
            <p:ph type="ftr" sz="quarter" idx="11"/>
          </p:nvPr>
        </p:nvSpPr>
        <p:spPr/>
        <p:txBody>
          <a:bodyPr/>
          <a:lstStyle/>
          <a:p>
            <a:endParaRPr lang="es-PA"/>
          </a:p>
        </p:txBody>
      </p:sp>
      <p:sp>
        <p:nvSpPr>
          <p:cNvPr id="29" name="Slide Number Placeholder 28"/>
          <p:cNvSpPr>
            <a:spLocks noGrp="1"/>
          </p:cNvSpPr>
          <p:nvPr>
            <p:ph type="sldNum" sz="quarter" idx="12"/>
          </p:nvPr>
        </p:nvSpPr>
        <p:spPr/>
        <p:txBody>
          <a:bodyPr/>
          <a:lstStyle/>
          <a:p>
            <a:fld id="{F110B43A-9ECA-44A1-912B-DB7073E0A788}" type="slidenum">
              <a:rPr lang="es-PA" smtClean="0"/>
              <a:t>‹#›</a:t>
            </a:fld>
            <a:endParaRPr lang="es-PA"/>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50832C-6304-4BB3-A3A4-72A2FFB79109}" type="datetimeFigureOut">
              <a:rPr lang="es-PA" smtClean="0"/>
              <a:t>07/05/2015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F110B43A-9ECA-44A1-912B-DB7073E0A788}" type="slidenum">
              <a:rPr lang="es-PA" smtClean="0"/>
              <a:t>‹#›</a:t>
            </a:fld>
            <a:endParaRPr lang="es-P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50832C-6304-4BB3-A3A4-72A2FFB79109}" type="datetimeFigureOut">
              <a:rPr lang="es-PA" smtClean="0"/>
              <a:t>07/05/2015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F110B43A-9ECA-44A1-912B-DB7073E0A788}" type="slidenum">
              <a:rPr lang="es-PA" smtClean="0"/>
              <a:t>‹#›</a:t>
            </a:fld>
            <a:endParaRPr lang="es-P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50832C-6304-4BB3-A3A4-72A2FFB79109}" type="datetimeFigureOut">
              <a:rPr lang="es-PA" smtClean="0"/>
              <a:t>07/05/2015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F110B43A-9ECA-44A1-912B-DB7073E0A788}" type="slidenum">
              <a:rPr lang="es-PA" smtClean="0"/>
              <a:t>‹#›</a:t>
            </a:fld>
            <a:endParaRPr lang="es-P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B50832C-6304-4BB3-A3A4-72A2FFB79109}" type="datetimeFigureOut">
              <a:rPr lang="es-PA" smtClean="0"/>
              <a:t>07/05/2015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a:xfrm>
            <a:off x="7924800" y="6416675"/>
            <a:ext cx="762000" cy="365125"/>
          </a:xfrm>
        </p:spPr>
        <p:txBody>
          <a:bodyPr/>
          <a:lstStyle/>
          <a:p>
            <a:fld id="{F110B43A-9ECA-44A1-912B-DB7073E0A788}" type="slidenum">
              <a:rPr lang="es-PA" smtClean="0"/>
              <a:t>‹#›</a:t>
            </a:fld>
            <a:endParaRPr lang="es-P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50832C-6304-4BB3-A3A4-72A2FFB79109}" type="datetimeFigureOut">
              <a:rPr lang="es-PA" smtClean="0"/>
              <a:t>07/05/2015</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F110B43A-9ECA-44A1-912B-DB7073E0A788}" type="slidenum">
              <a:rPr lang="es-PA" smtClean="0"/>
              <a:t>‹#›</a:t>
            </a:fld>
            <a:endParaRPr lang="es-P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B50832C-6304-4BB3-A3A4-72A2FFB79109}" type="datetimeFigureOut">
              <a:rPr lang="es-PA" smtClean="0"/>
              <a:t>07/05/2015</a:t>
            </a:fld>
            <a:endParaRPr lang="es-PA"/>
          </a:p>
        </p:txBody>
      </p:sp>
      <p:sp>
        <p:nvSpPr>
          <p:cNvPr id="8" name="Footer Placeholder 7"/>
          <p:cNvSpPr>
            <a:spLocks noGrp="1"/>
          </p:cNvSpPr>
          <p:nvPr>
            <p:ph type="ftr" sz="quarter" idx="11"/>
          </p:nvPr>
        </p:nvSpPr>
        <p:spPr/>
        <p:txBody>
          <a:bodyPr/>
          <a:lstStyle/>
          <a:p>
            <a:endParaRPr lang="es-PA"/>
          </a:p>
        </p:txBody>
      </p:sp>
      <p:sp>
        <p:nvSpPr>
          <p:cNvPr id="9" name="Slide Number Placeholder 8"/>
          <p:cNvSpPr>
            <a:spLocks noGrp="1"/>
          </p:cNvSpPr>
          <p:nvPr>
            <p:ph type="sldNum" sz="quarter" idx="12"/>
          </p:nvPr>
        </p:nvSpPr>
        <p:spPr/>
        <p:txBody>
          <a:bodyPr/>
          <a:lstStyle/>
          <a:p>
            <a:fld id="{F110B43A-9ECA-44A1-912B-DB7073E0A788}" type="slidenum">
              <a:rPr lang="es-PA" smtClean="0"/>
              <a:t>‹#›</a:t>
            </a:fld>
            <a:endParaRPr lang="es-P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50832C-6304-4BB3-A3A4-72A2FFB79109}" type="datetimeFigureOut">
              <a:rPr lang="es-PA" smtClean="0"/>
              <a:t>07/05/2015</a:t>
            </a:fld>
            <a:endParaRPr lang="es-PA"/>
          </a:p>
        </p:txBody>
      </p:sp>
      <p:sp>
        <p:nvSpPr>
          <p:cNvPr id="4" name="Footer Placeholder 3"/>
          <p:cNvSpPr>
            <a:spLocks noGrp="1"/>
          </p:cNvSpPr>
          <p:nvPr>
            <p:ph type="ftr" sz="quarter" idx="11"/>
          </p:nvPr>
        </p:nvSpPr>
        <p:spPr/>
        <p:txBody>
          <a:bodyPr/>
          <a:lstStyle/>
          <a:p>
            <a:endParaRPr lang="es-PA"/>
          </a:p>
        </p:txBody>
      </p:sp>
      <p:sp>
        <p:nvSpPr>
          <p:cNvPr id="5" name="Slide Number Placeholder 4"/>
          <p:cNvSpPr>
            <a:spLocks noGrp="1"/>
          </p:cNvSpPr>
          <p:nvPr>
            <p:ph type="sldNum" sz="quarter" idx="12"/>
          </p:nvPr>
        </p:nvSpPr>
        <p:spPr/>
        <p:txBody>
          <a:bodyPr/>
          <a:lstStyle/>
          <a:p>
            <a:fld id="{F110B43A-9ECA-44A1-912B-DB7073E0A788}" type="slidenum">
              <a:rPr lang="es-PA" smtClean="0"/>
              <a:t>‹#›</a:t>
            </a:fld>
            <a:endParaRPr lang="es-P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50832C-6304-4BB3-A3A4-72A2FFB79109}" type="datetimeFigureOut">
              <a:rPr lang="es-PA" smtClean="0"/>
              <a:t>07/05/2015</a:t>
            </a:fld>
            <a:endParaRPr lang="es-PA"/>
          </a:p>
        </p:txBody>
      </p:sp>
      <p:sp>
        <p:nvSpPr>
          <p:cNvPr id="3" name="Footer Placeholder 2"/>
          <p:cNvSpPr>
            <a:spLocks noGrp="1"/>
          </p:cNvSpPr>
          <p:nvPr>
            <p:ph type="ftr" sz="quarter" idx="11"/>
          </p:nvPr>
        </p:nvSpPr>
        <p:spPr/>
        <p:txBody>
          <a:bodyPr/>
          <a:lstStyle/>
          <a:p>
            <a:endParaRPr lang="es-PA"/>
          </a:p>
        </p:txBody>
      </p:sp>
      <p:sp>
        <p:nvSpPr>
          <p:cNvPr id="4" name="Slide Number Placeholder 3"/>
          <p:cNvSpPr>
            <a:spLocks noGrp="1"/>
          </p:cNvSpPr>
          <p:nvPr>
            <p:ph type="sldNum" sz="quarter" idx="12"/>
          </p:nvPr>
        </p:nvSpPr>
        <p:spPr/>
        <p:txBody>
          <a:bodyPr/>
          <a:lstStyle/>
          <a:p>
            <a:fld id="{F110B43A-9ECA-44A1-912B-DB7073E0A788}" type="slidenum">
              <a:rPr lang="es-PA" smtClean="0"/>
              <a:t>‹#›</a:t>
            </a:fld>
            <a:endParaRPr lang="es-P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50832C-6304-4BB3-A3A4-72A2FFB79109}" type="datetimeFigureOut">
              <a:rPr lang="es-PA" smtClean="0"/>
              <a:t>07/05/2015</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F110B43A-9ECA-44A1-912B-DB7073E0A788}" type="slidenum">
              <a:rPr lang="es-PA" smtClean="0"/>
              <a:t>‹#›</a:t>
            </a:fld>
            <a:endParaRPr lang="es-P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B50832C-6304-4BB3-A3A4-72A2FFB79109}" type="datetimeFigureOut">
              <a:rPr lang="es-PA" smtClean="0"/>
              <a:t>07/05/2015</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F110B43A-9ECA-44A1-912B-DB7073E0A788}" type="slidenum">
              <a:rPr lang="es-PA" smtClean="0"/>
              <a:t>‹#›</a:t>
            </a:fld>
            <a:endParaRPr lang="es-P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B50832C-6304-4BB3-A3A4-72A2FFB79109}" type="datetimeFigureOut">
              <a:rPr lang="es-PA" smtClean="0"/>
              <a:t>07/05/2015</a:t>
            </a:fld>
            <a:endParaRPr lang="es-PA"/>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PA"/>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110B43A-9ECA-44A1-912B-DB7073E0A788}" type="slidenum">
              <a:rPr lang="es-PA" smtClean="0"/>
              <a:t>‹#›</a:t>
            </a:fld>
            <a:endParaRPr lang="es-P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s.wikipedia.org/wiki/Electrones" TargetMode="External"/><Relationship Id="rId2" Type="http://schemas.openxmlformats.org/officeDocument/2006/relationships/hyperlink" Target="https://es.wikipedia.org/wiki/Voltaje" TargetMode="Externa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3279" y="620688"/>
            <a:ext cx="7772400" cy="864095"/>
          </a:xfrm>
        </p:spPr>
        <p:txBody>
          <a:bodyPr>
            <a:normAutofit/>
          </a:bodyPr>
          <a:lstStyle/>
          <a:p>
            <a:r>
              <a:rPr lang="es-PA" b="1" u="sng" dirty="0"/>
              <a:t>Tecnología OLED</a:t>
            </a:r>
            <a:r>
              <a:rPr lang="es-PA" dirty="0"/>
              <a:t> </a:t>
            </a:r>
          </a:p>
        </p:txBody>
      </p:sp>
      <p:sp>
        <p:nvSpPr>
          <p:cNvPr id="3" name="Subtitle 2"/>
          <p:cNvSpPr>
            <a:spLocks noGrp="1"/>
          </p:cNvSpPr>
          <p:nvPr>
            <p:ph type="subTitle" idx="1"/>
          </p:nvPr>
        </p:nvSpPr>
        <p:spPr>
          <a:xfrm>
            <a:off x="1371600" y="2492896"/>
            <a:ext cx="6400800" cy="3145904"/>
          </a:xfrm>
        </p:spPr>
        <p:txBody>
          <a:bodyPr/>
          <a:lstStyle/>
          <a:p>
            <a:endParaRPr lang="es-P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1982760"/>
            <a:ext cx="7435759" cy="3822504"/>
          </a:xfrm>
          <a:prstGeom prst="rect">
            <a:avLst/>
          </a:prstGeom>
        </p:spPr>
      </p:pic>
    </p:spTree>
    <p:extLst>
      <p:ext uri="{BB962C8B-B14F-4D97-AF65-F5344CB8AC3E}">
        <p14:creationId xmlns:p14="http://schemas.microsoft.com/office/powerpoint/2010/main" val="223725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3528392"/>
          </a:xfrm>
        </p:spPr>
        <p:txBody>
          <a:bodyPr/>
          <a:lstStyle/>
          <a:p>
            <a:r>
              <a:rPr lang="es-PA" b="1" u="sng" dirty="0"/>
              <a:t>Tecnología OLED</a:t>
            </a:r>
            <a:r>
              <a:rPr lang="es-PA" dirty="0"/>
              <a:t> son las siglas de “</a:t>
            </a:r>
            <a:r>
              <a:rPr lang="es-PA" dirty="0" err="1"/>
              <a:t>Organic</a:t>
            </a:r>
            <a:r>
              <a:rPr lang="es-PA" dirty="0"/>
              <a:t> Light-</a:t>
            </a:r>
            <a:r>
              <a:rPr lang="es-PA" dirty="0" err="1"/>
              <a:t>Emitting</a:t>
            </a:r>
            <a:r>
              <a:rPr lang="es-PA" dirty="0"/>
              <a:t> </a:t>
            </a:r>
            <a:r>
              <a:rPr lang="es-PA" dirty="0" err="1"/>
              <a:t>Diode</a:t>
            </a:r>
            <a:r>
              <a:rPr lang="es-PA" dirty="0"/>
              <a:t>” o diodo orgánico de emisión de luz y consiste, como su nombre indica, en un diodo que se basa en una capa electroluminiscente formada por una película de componentes orgánicos que reaccionan a una determinada estimulación eléctrica, generando y emitiendo luz por sí mismos.</a:t>
            </a:r>
          </a:p>
          <a:p>
            <a:endParaRPr lang="es-P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4149080"/>
            <a:ext cx="6696744" cy="2376264"/>
          </a:xfrm>
          <a:prstGeom prst="rect">
            <a:avLst/>
          </a:prstGeom>
        </p:spPr>
      </p:pic>
    </p:spTree>
    <p:extLst>
      <p:ext uri="{BB962C8B-B14F-4D97-AF65-F5344CB8AC3E}">
        <p14:creationId xmlns:p14="http://schemas.microsoft.com/office/powerpoint/2010/main" val="3299801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A" dirty="0" smtClean="0"/>
              <a:t>Sus Características</a:t>
            </a:r>
            <a:endParaRPr lang="es-PA" dirty="0"/>
          </a:p>
        </p:txBody>
      </p:sp>
      <p:sp>
        <p:nvSpPr>
          <p:cNvPr id="3" name="Content Placeholder 2"/>
          <p:cNvSpPr>
            <a:spLocks noGrp="1"/>
          </p:cNvSpPr>
          <p:nvPr>
            <p:ph idx="1"/>
          </p:nvPr>
        </p:nvSpPr>
        <p:spPr/>
        <p:txBody>
          <a:bodyPr/>
          <a:lstStyle/>
          <a:p>
            <a:pPr marL="137160" indent="0">
              <a:buNone/>
            </a:pPr>
            <a:r>
              <a:rPr lang="es-PA" dirty="0"/>
              <a:t>Características de la tecnología OLED</a:t>
            </a:r>
          </a:p>
          <a:p>
            <a:pPr marL="137160" indent="0">
              <a:buNone/>
            </a:pPr>
            <a:r>
              <a:rPr lang="es-PA" dirty="0"/>
              <a:t>A diferencia de los LED, LCD y pantallas de plasma, la tecnología OLED no requiere retroiluminación, con el ahorro energético que ello supone, ya que necesita menos energía para funcionar. Esto revierte en la mejor conservación del medioambiente y de paso, en una reducción importante de la factura de la luz.</a:t>
            </a:r>
          </a:p>
          <a:p>
            <a:pPr marL="137160" indent="0">
              <a:buNone/>
            </a:pPr>
            <a:endParaRPr lang="es-PA" dirty="0"/>
          </a:p>
        </p:txBody>
      </p:sp>
    </p:spTree>
    <p:extLst>
      <p:ext uri="{BB962C8B-B14F-4D97-AF65-F5344CB8AC3E}">
        <p14:creationId xmlns:p14="http://schemas.microsoft.com/office/powerpoint/2010/main" val="187472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A" dirty="0" smtClean="0"/>
              <a:t>Futuro</a:t>
            </a:r>
            <a:endParaRPr lang="es-PA" dirty="0"/>
          </a:p>
        </p:txBody>
      </p:sp>
      <p:sp>
        <p:nvSpPr>
          <p:cNvPr id="3" name="Content Placeholder 2"/>
          <p:cNvSpPr>
            <a:spLocks noGrp="1"/>
          </p:cNvSpPr>
          <p:nvPr>
            <p:ph idx="1"/>
          </p:nvPr>
        </p:nvSpPr>
        <p:spPr/>
        <p:txBody>
          <a:bodyPr>
            <a:normAutofit fontScale="92500" lnSpcReduction="10000"/>
          </a:bodyPr>
          <a:lstStyle/>
          <a:p>
            <a:pPr marL="137160" indent="0">
              <a:buNone/>
            </a:pPr>
            <a:r>
              <a:rPr lang="es-PA" dirty="0"/>
              <a:t>La tecnología está todavía en pleno desarrollo. De momento existen limitaciones en cuanto al tamaño, por ejemplo, ya que aún solo están disponibles formatos pequeños, pero se espera que en  corto plazo hagan aparición pantallas de 42 o incluso de 60 pulgadas.</a:t>
            </a:r>
          </a:p>
          <a:p>
            <a:pPr marL="137160" indent="0">
              <a:buNone/>
            </a:pPr>
            <a:r>
              <a:rPr lang="es-PA" dirty="0"/>
              <a:t>Así, en un futuro no muy lejano nos podremos encontrar con realidades tan impensables hasta ahora como pantallas plegables adaptables a ropa o a tejidos, una tapicería que ilumine una habitación de la misma forma que lo hace una ventana, ordenadores plegables o papel electrónico.</a:t>
            </a:r>
          </a:p>
          <a:p>
            <a:pPr marL="137160" indent="0">
              <a:buNone/>
            </a:pPr>
            <a:endParaRPr lang="es-PA" dirty="0"/>
          </a:p>
        </p:txBody>
      </p:sp>
    </p:spTree>
    <p:extLst>
      <p:ext uri="{BB962C8B-B14F-4D97-AF65-F5344CB8AC3E}">
        <p14:creationId xmlns:p14="http://schemas.microsoft.com/office/powerpoint/2010/main" val="342870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A" dirty="0"/>
              <a:t>Tiempos de vida cortos</a:t>
            </a:r>
            <a:br>
              <a:rPr lang="es-PA" dirty="0"/>
            </a:br>
            <a:endParaRPr lang="es-PA" dirty="0"/>
          </a:p>
        </p:txBody>
      </p:sp>
      <p:sp>
        <p:nvSpPr>
          <p:cNvPr id="3" name="Content Placeholder 2"/>
          <p:cNvSpPr>
            <a:spLocks noGrp="1"/>
          </p:cNvSpPr>
          <p:nvPr>
            <p:ph idx="1"/>
          </p:nvPr>
        </p:nvSpPr>
        <p:spPr/>
        <p:txBody>
          <a:bodyPr>
            <a:normAutofit fontScale="92500" lnSpcReduction="10000"/>
          </a:bodyPr>
          <a:lstStyle/>
          <a:p>
            <a:pPr marL="137160" indent="0">
              <a:buNone/>
            </a:pPr>
            <a:r>
              <a:rPr lang="es-PA" dirty="0" smtClean="0"/>
              <a:t>Las </a:t>
            </a:r>
            <a:r>
              <a:rPr lang="es-PA" dirty="0"/>
              <a:t>capas OLED verdes y rojas tienen largos tiempos de vida, pero, sin embargo, la capa azul no es tan duradera; actualmente tienen una duración cercana a las 14 000 horas (8 horas diarias durante cinco años). Este periodo de funcionamiento es mucho menor que el promedio de los LCD, que, dependiendo del modelo y del fabricante, pueden llegar a las 60 000 horas. Toshiba y Panasonic han encontrado una manera de resolver este problema con una nueva tecnología que puede duplicar la vida útil de la capa responsable del color azul, colocando la vida útil por encima del promedio de la de las pantallas LCD. </a:t>
            </a:r>
            <a:endParaRPr lang="es-PA" dirty="0"/>
          </a:p>
        </p:txBody>
      </p:sp>
    </p:spTree>
    <p:extLst>
      <p:ext uri="{BB962C8B-B14F-4D97-AF65-F5344CB8AC3E}">
        <p14:creationId xmlns:p14="http://schemas.microsoft.com/office/powerpoint/2010/main" val="1603078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A" dirty="0"/>
              <a:t>Principio de funcionamiento</a:t>
            </a:r>
            <a:br>
              <a:rPr lang="es-PA" dirty="0"/>
            </a:br>
            <a:endParaRPr lang="es-PA" dirty="0"/>
          </a:p>
        </p:txBody>
      </p:sp>
      <p:sp>
        <p:nvSpPr>
          <p:cNvPr id="3" name="Content Placeholder 2"/>
          <p:cNvSpPr>
            <a:spLocks noGrp="1"/>
          </p:cNvSpPr>
          <p:nvPr>
            <p:ph idx="1"/>
          </p:nvPr>
        </p:nvSpPr>
        <p:spPr/>
        <p:txBody>
          <a:bodyPr/>
          <a:lstStyle/>
          <a:p>
            <a:pPr marL="137160" indent="0">
              <a:buNone/>
            </a:pPr>
            <a:r>
              <a:rPr lang="es-PA" dirty="0" smtClean="0"/>
              <a:t>Se </a:t>
            </a:r>
            <a:r>
              <a:rPr lang="es-PA" dirty="0"/>
              <a:t>aplica </a:t>
            </a:r>
            <a:r>
              <a:rPr lang="es-PA" dirty="0">
                <a:hlinkClick r:id="rId2" tooltip="Voltaje"/>
              </a:rPr>
              <a:t>voltaje</a:t>
            </a:r>
            <a:r>
              <a:rPr lang="es-PA" dirty="0"/>
              <a:t> a través del OLED de manera que el ánodo sea positivo respecto del cátodo. Esto causa una corriente de </a:t>
            </a:r>
            <a:r>
              <a:rPr lang="es-PA" dirty="0">
                <a:hlinkClick r:id="rId3" tooltip="Electrones"/>
              </a:rPr>
              <a:t>electrones</a:t>
            </a:r>
            <a:r>
              <a:rPr lang="es-PA" dirty="0"/>
              <a:t> que fluye en sentido contrario de cátodo a ánodo. Así, el cátodo da electrones a la capa de emisión y el ánodo los sustrae de la capa de conducción.</a:t>
            </a:r>
          </a:p>
          <a:p>
            <a:pPr marL="137160" indent="0">
              <a:buNone/>
            </a:pPr>
            <a:endParaRPr lang="es-PA" dirty="0"/>
          </a:p>
        </p:txBody>
      </p:sp>
      <p:pic>
        <p:nvPicPr>
          <p:cNvPr id="4" name="Picture 3"/>
          <p:cNvPicPr/>
          <p:nvPr/>
        </p:nvPicPr>
        <p:blipFill>
          <a:blip r:embed="rId4">
            <a:extLst>
              <a:ext uri="{28A0092B-C50C-407E-A947-70E740481C1C}">
                <a14:useLocalDpi xmlns:a14="http://schemas.microsoft.com/office/drawing/2010/main" val="0"/>
              </a:ext>
            </a:extLst>
          </a:blip>
          <a:stretch>
            <a:fillRect/>
          </a:stretch>
        </p:blipFill>
        <p:spPr>
          <a:xfrm>
            <a:off x="1965825" y="4293096"/>
            <a:ext cx="5227955" cy="2361446"/>
          </a:xfrm>
          <a:prstGeom prst="rect">
            <a:avLst/>
          </a:prstGeom>
        </p:spPr>
      </p:pic>
    </p:spTree>
    <p:extLst>
      <p:ext uri="{BB962C8B-B14F-4D97-AF65-F5344CB8AC3E}">
        <p14:creationId xmlns:p14="http://schemas.microsoft.com/office/powerpoint/2010/main" val="435783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A" dirty="0" smtClean="0"/>
              <a:t>Gracias</a:t>
            </a:r>
            <a:endParaRPr lang="es-PA"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835696" y="1628800"/>
            <a:ext cx="5472608" cy="4536504"/>
          </a:xfrm>
          <a:prstGeom prst="rect">
            <a:avLst/>
          </a:prstGeom>
        </p:spPr>
      </p:pic>
    </p:spTree>
    <p:extLst>
      <p:ext uri="{BB962C8B-B14F-4D97-AF65-F5344CB8AC3E}">
        <p14:creationId xmlns:p14="http://schemas.microsoft.com/office/powerpoint/2010/main" val="2131567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TotalTime>
  <Words>123</Words>
  <Application>Microsoft Office PowerPoint</Application>
  <PresentationFormat>On-screen Show (4:3)</PresentationFormat>
  <Paragraphs>13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Apex</vt:lpstr>
      <vt:lpstr>Tecnología OLED </vt:lpstr>
      <vt:lpstr>PowerPoint Presentation</vt:lpstr>
      <vt:lpstr>Sus Características</vt:lpstr>
      <vt:lpstr>Futuro</vt:lpstr>
      <vt:lpstr>Tiempos de vida cortos </vt:lpstr>
      <vt:lpstr>Principio de funcionamiento </vt:lpstr>
      <vt:lpstr>Gracias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Tecnología OLED </dc:title>
  <dc:creator>Aris Bonilla</dc:creator>
  <cp:lastModifiedBy>Aris Bonilla</cp:lastModifiedBy>
  <cp:revision>2</cp:revision>
  <dcterms:created xsi:type="dcterms:W3CDTF">2015-07-05T15:01:42Z</dcterms:created>
  <dcterms:modified xsi:type="dcterms:W3CDTF">2015-07-05T15:12:49Z</dcterms:modified>
</cp:coreProperties>
</file>