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66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BDFD-192E-4481-810A-A4602646B110}" type="datetimeFigureOut">
              <a:rPr lang="en-SG" smtClean="0"/>
              <a:t>10/6/2015</a:t>
            </a:fld>
            <a:endParaRPr lang="en-S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9F0FF1A-6A35-4EF8-9594-029D0850BB9F}" type="slidenum">
              <a:rPr lang="en-SG" smtClean="0"/>
              <a:t>‹#›</a:t>
            </a:fld>
            <a:endParaRPr lang="en-SG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BDFD-192E-4481-810A-A4602646B110}" type="datetimeFigureOut">
              <a:rPr lang="en-SG" smtClean="0"/>
              <a:t>10/6/2015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FF1A-6A35-4EF8-9594-029D0850BB9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BDFD-192E-4481-810A-A4602646B110}" type="datetimeFigureOut">
              <a:rPr lang="en-SG" smtClean="0"/>
              <a:t>10/6/2015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FF1A-6A35-4EF8-9594-029D0850BB9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BDFD-192E-4481-810A-A4602646B110}" type="datetimeFigureOut">
              <a:rPr lang="en-SG" smtClean="0"/>
              <a:t>10/6/2015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FF1A-6A35-4EF8-9594-029D0850BB9F}" type="slidenum">
              <a:rPr lang="en-SG" smtClean="0"/>
              <a:t>‹#›</a:t>
            </a:fld>
            <a:endParaRPr lang="en-S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BDFD-192E-4481-810A-A4602646B110}" type="datetimeFigureOut">
              <a:rPr lang="en-SG" smtClean="0"/>
              <a:t>10/6/2015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SG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F0FF1A-6A35-4EF8-9594-029D0850BB9F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BDFD-192E-4481-810A-A4602646B110}" type="datetimeFigureOut">
              <a:rPr lang="en-SG" smtClean="0"/>
              <a:t>10/6/2015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FF1A-6A35-4EF8-9594-029D0850BB9F}" type="slidenum">
              <a:rPr lang="en-SG" smtClean="0"/>
              <a:t>‹#›</a:t>
            </a:fld>
            <a:endParaRPr lang="en-S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BDFD-192E-4481-810A-A4602646B110}" type="datetimeFigureOut">
              <a:rPr lang="en-SG" smtClean="0"/>
              <a:t>10/6/2015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FF1A-6A35-4EF8-9594-029D0850BB9F}" type="slidenum">
              <a:rPr lang="en-SG" smtClean="0"/>
              <a:t>‹#›</a:t>
            </a:fld>
            <a:endParaRPr lang="en-SG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BDFD-192E-4481-810A-A4602646B110}" type="datetimeFigureOut">
              <a:rPr lang="en-SG" smtClean="0"/>
              <a:t>10/6/2015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FF1A-6A35-4EF8-9594-029D0850BB9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BDFD-192E-4481-810A-A4602646B110}" type="datetimeFigureOut">
              <a:rPr lang="en-SG" smtClean="0"/>
              <a:t>10/6/2015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FF1A-6A35-4EF8-9594-029D0850BB9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BDFD-192E-4481-810A-A4602646B110}" type="datetimeFigureOut">
              <a:rPr lang="en-SG" smtClean="0"/>
              <a:t>10/6/2015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FF1A-6A35-4EF8-9594-029D0850BB9F}" type="slidenum">
              <a:rPr lang="en-SG" smtClean="0"/>
              <a:t>‹#›</a:t>
            </a:fld>
            <a:endParaRPr lang="en-S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BDFD-192E-4481-810A-A4602646B110}" type="datetimeFigureOut">
              <a:rPr lang="en-SG" smtClean="0"/>
              <a:t>10/6/2015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F0FF1A-6A35-4EF8-9594-029D0850BB9F}" type="slidenum">
              <a:rPr lang="en-SG" smtClean="0"/>
              <a:t>‹#›</a:t>
            </a:fld>
            <a:endParaRPr lang="en-SG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u="none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A95BDFD-192E-4481-810A-A4602646B110}" type="datetimeFigureOut">
              <a:rPr lang="en-SG" smtClean="0"/>
              <a:t>10/6/2015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S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9F0FF1A-6A35-4EF8-9594-029D0850BB9F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0" i="0" u="none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rtualtourist.com/travel/Asia/Singapore/Singapore-1495679/Transportation-Singapore-TG-C-1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hyperlink" Target="http://www.singstat.gov.sg/" TargetMode="External"/><Relationship Id="rId4" Type="http://schemas.openxmlformats.org/officeDocument/2006/relationships/hyperlink" Target="http://www.hungrygowhere.com/gallery/52-dishes-you-must-eat-in-singapore-*gid-8e49310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620688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WELCOME  TO SINGAPORE</a:t>
            </a:r>
            <a:endParaRPr lang="en-SG" sz="36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1412776"/>
            <a:ext cx="59046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Known as “The Garden City”, Singapore is one of the busiest ports and most important financial </a:t>
            </a:r>
            <a:r>
              <a:rPr lang="en-SG" dirty="0" err="1"/>
              <a:t>centers</a:t>
            </a:r>
            <a:r>
              <a:rPr lang="en-SG" dirty="0"/>
              <a:t> in the world. Singapore boasts broad streets with luxuriant trees and all kinds of flowers, decorated with lawns and well-tended flower-beds. It also enjoys more than 2000 higher plants and is reputed as “the garden city” of the world and “environment model” of Southeast Asia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16632"/>
            <a:ext cx="2466975" cy="18478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3568" y="422108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3"/>
              </a:rPr>
              <a:t>Transport</a:t>
            </a:r>
            <a:endParaRPr lang="en-SG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3023828" y="422183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4"/>
              </a:rPr>
              <a:t>Food paradise</a:t>
            </a:r>
            <a:endParaRPr lang="en-SG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5688124" y="423564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5"/>
              </a:rPr>
              <a:t>Population</a:t>
            </a:r>
            <a:endParaRPr lang="en-SG" u="sng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590420"/>
            <a:ext cx="2943225" cy="20669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63888" y="501317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Click here and we are ready to go !!</a:t>
            </a:r>
            <a:endParaRPr lang="en-SG" u="sng" dirty="0"/>
          </a:p>
        </p:txBody>
      </p:sp>
    </p:spTree>
    <p:extLst>
      <p:ext uri="{BB962C8B-B14F-4D97-AF65-F5344CB8AC3E}">
        <p14:creationId xmlns:p14="http://schemas.microsoft.com/office/powerpoint/2010/main" val="32780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271 -0.00509 L 0.86875 -0.005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5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</TotalTime>
  <Words>87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eclguest</dc:creator>
  <cp:lastModifiedBy>eclguest</cp:lastModifiedBy>
  <cp:revision>2</cp:revision>
  <dcterms:created xsi:type="dcterms:W3CDTF">2015-06-10T08:19:48Z</dcterms:created>
  <dcterms:modified xsi:type="dcterms:W3CDTF">2015-06-10T08:41:16Z</dcterms:modified>
</cp:coreProperties>
</file>