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748" y="-13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252F-9956-40DA-AD1D-85BB13C04384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3B9A-5E69-4612-9045-6ED0C25329E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19237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252F-9956-40DA-AD1D-85BB13C04384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3B9A-5E69-4612-9045-6ED0C25329E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892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252F-9956-40DA-AD1D-85BB13C04384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3B9A-5E69-4612-9045-6ED0C25329E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167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252F-9956-40DA-AD1D-85BB13C04384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3B9A-5E69-4612-9045-6ED0C25329E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9272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252F-9956-40DA-AD1D-85BB13C04384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3B9A-5E69-4612-9045-6ED0C25329E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7097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252F-9956-40DA-AD1D-85BB13C04384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3B9A-5E69-4612-9045-6ED0C25329E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8059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252F-9956-40DA-AD1D-85BB13C04384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3B9A-5E69-4612-9045-6ED0C25329E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1203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252F-9956-40DA-AD1D-85BB13C04384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3B9A-5E69-4612-9045-6ED0C25329E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2369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252F-9956-40DA-AD1D-85BB13C04384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3B9A-5E69-4612-9045-6ED0C25329E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4140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252F-9956-40DA-AD1D-85BB13C04384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3B9A-5E69-4612-9045-6ED0C25329E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2380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252F-9956-40DA-AD1D-85BB13C04384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3B9A-5E69-4612-9045-6ED0C25329E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658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9252F-9956-40DA-AD1D-85BB13C04384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13B9A-5E69-4612-9045-6ED0C25329E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5216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" t="26667" r="41189" b="14667"/>
          <a:stretch/>
        </p:blipFill>
        <p:spPr bwMode="auto">
          <a:xfrm>
            <a:off x="-8384" y="258738"/>
            <a:ext cx="8624714" cy="5867400"/>
          </a:xfrm>
          <a:prstGeom prst="rect">
            <a:avLst/>
          </a:prstGeom>
          <a:solidFill>
            <a:srgbClr val="FFFF00"/>
          </a:solidFill>
          <a:ln w="63500" cmpd="sng">
            <a:solidFill>
              <a:srgbClr val="FFFF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521141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4" t="28251" r="48055" b="18606"/>
          <a:stretch/>
        </p:blipFill>
        <p:spPr bwMode="auto">
          <a:xfrm>
            <a:off x="1043608" y="1052736"/>
            <a:ext cx="6972300" cy="5314950"/>
          </a:xfrm>
          <a:prstGeom prst="rect">
            <a:avLst/>
          </a:prstGeom>
          <a:noFill/>
          <a:ln w="63500">
            <a:solidFill>
              <a:srgbClr val="FFFF00">
                <a:alpha val="74000"/>
              </a:srgb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438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eclguest</dc:creator>
  <cp:lastModifiedBy>eclguest</cp:lastModifiedBy>
  <cp:revision>1</cp:revision>
  <dcterms:created xsi:type="dcterms:W3CDTF">2014-04-09T07:31:29Z</dcterms:created>
  <dcterms:modified xsi:type="dcterms:W3CDTF">2014-04-09T07:36:14Z</dcterms:modified>
</cp:coreProperties>
</file>