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37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Users\eclguest\Documents\01-New folder\Supra-Resources\Parakeet.wm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8202"/>
  <ax:ocxPr ax:name="_cy" ax:value="6800"/>
</ax:ocx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7" Type="http://schemas.openxmlformats.org/officeDocument/2006/relationships/slide" Target="../slides/slide7.xml"/><Relationship Id="rId2" Type="http://schemas.openxmlformats.org/officeDocument/2006/relationships/slide" Target="../slides/slide2.xml"/><Relationship Id="rId1" Type="http://schemas.openxmlformats.org/officeDocument/2006/relationships/slide" Target="../slides/slide1.xml"/><Relationship Id="rId6" Type="http://schemas.openxmlformats.org/officeDocument/2006/relationships/slide" Target="../slides/slide6.xml"/><Relationship Id="rId5" Type="http://schemas.openxmlformats.org/officeDocument/2006/relationships/slide" Target="../slides/slide4.xml"/><Relationship Id="rId4" Type="http://schemas.openxmlformats.org/officeDocument/2006/relationships/slide" Target="../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20BEC6-FD74-4B55-9D9C-133BBD1012F6}" type="doc">
      <dgm:prSet loTypeId="urn:microsoft.com/office/officeart/2005/8/layout/orgChart1" loCatId="hierarchy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n-SG"/>
        </a:p>
      </dgm:t>
    </dgm:pt>
    <dgm:pt modelId="{5A246CB1-946C-4663-AF5F-BD4888450CB1}">
      <dgm:prSet phldrT="[Text]"/>
      <dgm:spPr/>
      <dgm:t>
        <a:bodyPr/>
        <a:lstStyle/>
        <a:p>
          <a:r>
            <a:rPr lang="en-US" dirty="0" smtClean="0"/>
            <a:t>Types of Pets</a:t>
          </a:r>
          <a:endParaRPr lang="en-SG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89B04342-3099-4D30-9082-FABDA9EB2A87}" type="parTrans" cxnId="{2138ABB7-2DCD-49A6-95EC-04492237CE42}">
      <dgm:prSet/>
      <dgm:spPr/>
      <dgm:t>
        <a:bodyPr/>
        <a:lstStyle/>
        <a:p>
          <a:endParaRPr lang="en-SG"/>
        </a:p>
      </dgm:t>
    </dgm:pt>
    <dgm:pt modelId="{94A5D4D2-E045-4A4C-A53E-D68365629456}" type="sibTrans" cxnId="{2138ABB7-2DCD-49A6-95EC-04492237CE42}">
      <dgm:prSet/>
      <dgm:spPr/>
      <dgm:t>
        <a:bodyPr/>
        <a:lstStyle/>
        <a:p>
          <a:endParaRPr lang="en-SG"/>
        </a:p>
      </dgm:t>
    </dgm:pt>
    <dgm:pt modelId="{6016CF28-1C91-42F5-BBC2-F749D1560221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2" action="ppaction://hlinksldjump"/>
            </a:rPr>
            <a:t>Domestic</a:t>
          </a:r>
          <a:endParaRPr lang="en-SG" dirty="0"/>
        </a:p>
      </dgm:t>
    </dgm:pt>
    <dgm:pt modelId="{40FEF690-57C2-4376-A66B-FCC86E974C3F}" type="parTrans" cxnId="{24D44772-A634-4A83-BABF-B33E2DDCD26B}">
      <dgm:prSet/>
      <dgm:spPr/>
      <dgm:t>
        <a:bodyPr/>
        <a:lstStyle/>
        <a:p>
          <a:endParaRPr lang="en-SG"/>
        </a:p>
      </dgm:t>
    </dgm:pt>
    <dgm:pt modelId="{190E8727-1180-4A76-B8F9-558FEF5EECF4}" type="sibTrans" cxnId="{24D44772-A634-4A83-BABF-B33E2DDCD26B}">
      <dgm:prSet/>
      <dgm:spPr/>
      <dgm:t>
        <a:bodyPr/>
        <a:lstStyle/>
        <a:p>
          <a:endParaRPr lang="en-SG"/>
        </a:p>
      </dgm:t>
    </dgm:pt>
    <dgm:pt modelId="{45755922-2C25-446A-9853-657865E0FC77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3" action="ppaction://hlinksldjump"/>
            </a:rPr>
            <a:t>Exotic</a:t>
          </a:r>
          <a:endParaRPr lang="en-SG" dirty="0"/>
        </a:p>
      </dgm:t>
    </dgm:pt>
    <dgm:pt modelId="{05C5B59B-459A-4499-A14C-D4C1653CBDC8}" type="parTrans" cxnId="{BE55D1F6-4CEF-41F1-B147-CFB8C19725EA}">
      <dgm:prSet/>
      <dgm:spPr/>
      <dgm:t>
        <a:bodyPr/>
        <a:lstStyle/>
        <a:p>
          <a:endParaRPr lang="en-SG"/>
        </a:p>
      </dgm:t>
    </dgm:pt>
    <dgm:pt modelId="{9E73E575-BDD4-4776-936C-35144272CA47}" type="sibTrans" cxnId="{BE55D1F6-4CEF-41F1-B147-CFB8C19725EA}">
      <dgm:prSet/>
      <dgm:spPr/>
      <dgm:t>
        <a:bodyPr/>
        <a:lstStyle/>
        <a:p>
          <a:endParaRPr lang="en-SG"/>
        </a:p>
      </dgm:t>
    </dgm:pt>
    <dgm:pt modelId="{8D9E56E8-22BC-4458-A7C7-9F718FEEED0E}" type="asst">
      <dgm:prSet/>
      <dgm:spPr/>
      <dgm:t>
        <a:bodyPr/>
        <a:lstStyle/>
        <a:p>
          <a:r>
            <a:rPr lang="en-US" dirty="0" smtClean="0">
              <a:hlinkClick xmlns:r="http://schemas.openxmlformats.org/officeDocument/2006/relationships" r:id="rId4" action="ppaction://hlinksldjump"/>
            </a:rPr>
            <a:t>Cat</a:t>
          </a:r>
          <a:endParaRPr lang="en-SG" dirty="0"/>
        </a:p>
      </dgm:t>
    </dgm:pt>
    <dgm:pt modelId="{04029AC4-4D2C-42AD-991A-AD345972C90C}" type="parTrans" cxnId="{6670CA1A-8DE9-40D1-BF3C-8EE72674EF1B}">
      <dgm:prSet/>
      <dgm:spPr/>
      <dgm:t>
        <a:bodyPr/>
        <a:lstStyle/>
        <a:p>
          <a:endParaRPr lang="en-SG"/>
        </a:p>
      </dgm:t>
    </dgm:pt>
    <dgm:pt modelId="{BA4B77B4-5733-4DDC-8B40-D4D0CF1E5818}" type="sibTrans" cxnId="{6670CA1A-8DE9-40D1-BF3C-8EE72674EF1B}">
      <dgm:prSet/>
      <dgm:spPr/>
      <dgm:t>
        <a:bodyPr/>
        <a:lstStyle/>
        <a:p>
          <a:endParaRPr lang="en-SG"/>
        </a:p>
      </dgm:t>
    </dgm:pt>
    <dgm:pt modelId="{70753A66-D7A4-459B-854E-5A063C050013}" type="asst">
      <dgm:prSet/>
      <dgm:spPr/>
      <dgm:t>
        <a:bodyPr/>
        <a:lstStyle/>
        <a:p>
          <a:r>
            <a:rPr lang="en-US" dirty="0" smtClean="0">
              <a:hlinkClick xmlns:r="http://schemas.openxmlformats.org/officeDocument/2006/relationships" r:id="rId5" action="ppaction://hlinksldjump"/>
            </a:rPr>
            <a:t>Dog</a:t>
          </a:r>
          <a:endParaRPr lang="en-SG" dirty="0"/>
        </a:p>
      </dgm:t>
    </dgm:pt>
    <dgm:pt modelId="{31A9919A-F713-46E9-95D9-7E5ED4CB4009}" type="parTrans" cxnId="{F50C8B32-A907-4529-A5BB-BD4F2CD49070}">
      <dgm:prSet/>
      <dgm:spPr/>
      <dgm:t>
        <a:bodyPr/>
        <a:lstStyle/>
        <a:p>
          <a:endParaRPr lang="en-SG"/>
        </a:p>
      </dgm:t>
    </dgm:pt>
    <dgm:pt modelId="{A5E2E30D-194C-4C34-B623-FF655F01C23B}" type="sibTrans" cxnId="{F50C8B32-A907-4529-A5BB-BD4F2CD49070}">
      <dgm:prSet/>
      <dgm:spPr/>
      <dgm:t>
        <a:bodyPr/>
        <a:lstStyle/>
        <a:p>
          <a:endParaRPr lang="en-SG"/>
        </a:p>
      </dgm:t>
    </dgm:pt>
    <dgm:pt modelId="{191FE6DD-9067-4AC4-AEA3-2A392A9CAD19}" type="asst">
      <dgm:prSet/>
      <dgm:spPr/>
      <dgm:t>
        <a:bodyPr/>
        <a:lstStyle/>
        <a:p>
          <a:r>
            <a:rPr lang="en-US" dirty="0" smtClean="0"/>
            <a:t>Parakeet</a:t>
          </a:r>
          <a:endParaRPr lang="en-SG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431ED537-C921-4C15-96E5-E6F544C051AB}" type="parTrans" cxnId="{2D542B3B-7C01-46A3-AF8B-7EC0F9892548}">
      <dgm:prSet/>
      <dgm:spPr/>
      <dgm:t>
        <a:bodyPr/>
        <a:lstStyle/>
        <a:p>
          <a:endParaRPr lang="en-SG"/>
        </a:p>
      </dgm:t>
    </dgm:pt>
    <dgm:pt modelId="{991BE2D3-A3F5-409D-A115-A77360893E9E}" type="sibTrans" cxnId="{2D542B3B-7C01-46A3-AF8B-7EC0F9892548}">
      <dgm:prSet/>
      <dgm:spPr/>
      <dgm:t>
        <a:bodyPr/>
        <a:lstStyle/>
        <a:p>
          <a:endParaRPr lang="en-SG"/>
        </a:p>
      </dgm:t>
    </dgm:pt>
    <dgm:pt modelId="{76A0B8AC-99A5-4B51-BC6B-24598FB5084B}" type="asst">
      <dgm:prSet/>
      <dgm:spPr/>
      <dgm:t>
        <a:bodyPr/>
        <a:lstStyle/>
        <a:p>
          <a:r>
            <a:rPr lang="en-US" dirty="0" smtClean="0"/>
            <a:t>Terrapin</a:t>
          </a:r>
          <a:endParaRPr lang="en-SG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B3F1DD55-6CFC-424C-B873-A5B03AA57269}" type="parTrans" cxnId="{9CBE5AD0-EC6F-430A-AB1B-9F4E3A0F9E21}">
      <dgm:prSet/>
      <dgm:spPr/>
      <dgm:t>
        <a:bodyPr/>
        <a:lstStyle/>
        <a:p>
          <a:endParaRPr lang="en-SG"/>
        </a:p>
      </dgm:t>
    </dgm:pt>
    <dgm:pt modelId="{D61498D5-3AAE-4BAB-B37D-A9B722AF6732}" type="sibTrans" cxnId="{9CBE5AD0-EC6F-430A-AB1B-9F4E3A0F9E21}">
      <dgm:prSet/>
      <dgm:spPr/>
      <dgm:t>
        <a:bodyPr/>
        <a:lstStyle/>
        <a:p>
          <a:endParaRPr lang="en-SG"/>
        </a:p>
      </dgm:t>
    </dgm:pt>
    <dgm:pt modelId="{B717144A-11FF-4F90-8373-304291868EB4}" type="pres">
      <dgm:prSet presAssocID="{CE20BEC6-FD74-4B55-9D9C-133BBD1012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0F9D03A-3A5B-401B-B4ED-499FE5549820}" type="pres">
      <dgm:prSet presAssocID="{5A246CB1-946C-4663-AF5F-BD4888450CB1}" presName="hierRoot1" presStyleCnt="0">
        <dgm:presLayoutVars>
          <dgm:hierBranch val="r"/>
        </dgm:presLayoutVars>
      </dgm:prSet>
      <dgm:spPr/>
    </dgm:pt>
    <dgm:pt modelId="{5E20B6DD-EE13-4587-A85A-7829E379D9A4}" type="pres">
      <dgm:prSet presAssocID="{5A246CB1-946C-4663-AF5F-BD4888450CB1}" presName="rootComposite1" presStyleCnt="0"/>
      <dgm:spPr/>
    </dgm:pt>
    <dgm:pt modelId="{2A804273-164A-44AD-B62B-AE8AA35C86C3}" type="pres">
      <dgm:prSet presAssocID="{5A246CB1-946C-4663-AF5F-BD4888450CB1}" presName="rootText1" presStyleLbl="node0" presStyleIdx="0" presStyleCnt="1" custScaleX="75907" custScaleY="45846">
        <dgm:presLayoutVars>
          <dgm:chPref val="3"/>
        </dgm:presLayoutVars>
      </dgm:prSet>
      <dgm:spPr/>
    </dgm:pt>
    <dgm:pt modelId="{6985B23A-30F2-4E51-B660-4435693495CA}" type="pres">
      <dgm:prSet presAssocID="{5A246CB1-946C-4663-AF5F-BD4888450CB1}" presName="rootConnector1" presStyleLbl="node1" presStyleIdx="0" presStyleCnt="0"/>
      <dgm:spPr/>
    </dgm:pt>
    <dgm:pt modelId="{ADA5FD84-0CFB-4118-952B-D29EF293BCF4}" type="pres">
      <dgm:prSet presAssocID="{5A246CB1-946C-4663-AF5F-BD4888450CB1}" presName="hierChild2" presStyleCnt="0"/>
      <dgm:spPr/>
    </dgm:pt>
    <dgm:pt modelId="{5C5561E3-A187-486A-82AD-CB590E32F96C}" type="pres">
      <dgm:prSet presAssocID="{40FEF690-57C2-4376-A66B-FCC86E974C3F}" presName="Name50" presStyleLbl="parChTrans1D2" presStyleIdx="0" presStyleCnt="2"/>
      <dgm:spPr/>
    </dgm:pt>
    <dgm:pt modelId="{E3B7E99B-A71A-40D2-9F80-310906E2E8E5}" type="pres">
      <dgm:prSet presAssocID="{6016CF28-1C91-42F5-BBC2-F749D1560221}" presName="hierRoot2" presStyleCnt="0">
        <dgm:presLayoutVars>
          <dgm:hierBranch val="init"/>
        </dgm:presLayoutVars>
      </dgm:prSet>
      <dgm:spPr/>
    </dgm:pt>
    <dgm:pt modelId="{4EB8ABF2-2F11-477D-BA40-E6BC293B2602}" type="pres">
      <dgm:prSet presAssocID="{6016CF28-1C91-42F5-BBC2-F749D1560221}" presName="rootComposite" presStyleCnt="0"/>
      <dgm:spPr/>
    </dgm:pt>
    <dgm:pt modelId="{783265F7-D2C7-4948-B58A-93DFBE7E8F71}" type="pres">
      <dgm:prSet presAssocID="{6016CF28-1C91-42F5-BBC2-F749D1560221}" presName="rootText" presStyleLbl="node2" presStyleIdx="0" presStyleCnt="2" custScaleX="58149" custScaleY="36154">
        <dgm:presLayoutVars>
          <dgm:chPref val="3"/>
        </dgm:presLayoutVars>
      </dgm:prSet>
      <dgm:spPr/>
    </dgm:pt>
    <dgm:pt modelId="{8E185A27-1CFD-4649-BB7F-FAC745C52B73}" type="pres">
      <dgm:prSet presAssocID="{6016CF28-1C91-42F5-BBC2-F749D1560221}" presName="rootConnector" presStyleLbl="node2" presStyleIdx="0" presStyleCnt="2"/>
      <dgm:spPr/>
    </dgm:pt>
    <dgm:pt modelId="{A3775DC8-8164-4A22-AF3B-E5FAD02E421B}" type="pres">
      <dgm:prSet presAssocID="{6016CF28-1C91-42F5-BBC2-F749D1560221}" presName="hierChild4" presStyleCnt="0"/>
      <dgm:spPr/>
    </dgm:pt>
    <dgm:pt modelId="{F290A36B-68B0-493F-9D88-4554CD68FA19}" type="pres">
      <dgm:prSet presAssocID="{6016CF28-1C91-42F5-BBC2-F749D1560221}" presName="hierChild5" presStyleCnt="0"/>
      <dgm:spPr/>
    </dgm:pt>
    <dgm:pt modelId="{698BB2FE-A66E-432C-B99C-E83FF86D78F7}" type="pres">
      <dgm:prSet presAssocID="{04029AC4-4D2C-42AD-991A-AD345972C90C}" presName="Name111" presStyleLbl="parChTrans1D3" presStyleIdx="0" presStyleCnt="4"/>
      <dgm:spPr/>
    </dgm:pt>
    <dgm:pt modelId="{C8F53047-D61A-4800-A7FB-6630D0B621A0}" type="pres">
      <dgm:prSet presAssocID="{8D9E56E8-22BC-4458-A7C7-9F718FEEED0E}" presName="hierRoot3" presStyleCnt="0">
        <dgm:presLayoutVars>
          <dgm:hierBranch val="init"/>
        </dgm:presLayoutVars>
      </dgm:prSet>
      <dgm:spPr/>
    </dgm:pt>
    <dgm:pt modelId="{90AE342C-1391-4E8E-9BAB-19D43870CFDA}" type="pres">
      <dgm:prSet presAssocID="{8D9E56E8-22BC-4458-A7C7-9F718FEEED0E}" presName="rootComposite3" presStyleCnt="0"/>
      <dgm:spPr/>
    </dgm:pt>
    <dgm:pt modelId="{2972E283-3192-4EB5-8A4C-E4D793A49262}" type="pres">
      <dgm:prSet presAssocID="{8D9E56E8-22BC-4458-A7C7-9F718FEEED0E}" presName="rootText3" presStyleLbl="asst2" presStyleIdx="0" presStyleCnt="4" custScaleX="56982" custScaleY="31618">
        <dgm:presLayoutVars>
          <dgm:chPref val="3"/>
        </dgm:presLayoutVars>
      </dgm:prSet>
      <dgm:spPr/>
    </dgm:pt>
    <dgm:pt modelId="{325FF335-6DF5-4D1A-9BF0-5953DDD09231}" type="pres">
      <dgm:prSet presAssocID="{8D9E56E8-22BC-4458-A7C7-9F718FEEED0E}" presName="rootConnector3" presStyleLbl="asst2" presStyleIdx="0" presStyleCnt="4"/>
      <dgm:spPr/>
    </dgm:pt>
    <dgm:pt modelId="{05BAE7F7-376F-4023-8C09-CACC12DAE8C5}" type="pres">
      <dgm:prSet presAssocID="{8D9E56E8-22BC-4458-A7C7-9F718FEEED0E}" presName="hierChild6" presStyleCnt="0"/>
      <dgm:spPr/>
    </dgm:pt>
    <dgm:pt modelId="{2C8B00C4-1392-4B75-AB0C-846311CEC462}" type="pres">
      <dgm:prSet presAssocID="{8D9E56E8-22BC-4458-A7C7-9F718FEEED0E}" presName="hierChild7" presStyleCnt="0"/>
      <dgm:spPr/>
    </dgm:pt>
    <dgm:pt modelId="{51FD7E54-62F8-4BFE-B86A-E03CDC1A9ADC}" type="pres">
      <dgm:prSet presAssocID="{31A9919A-F713-46E9-95D9-7E5ED4CB4009}" presName="Name111" presStyleLbl="parChTrans1D3" presStyleIdx="1" presStyleCnt="4"/>
      <dgm:spPr/>
    </dgm:pt>
    <dgm:pt modelId="{FC155624-AE97-4954-8436-54D9225D3E58}" type="pres">
      <dgm:prSet presAssocID="{70753A66-D7A4-459B-854E-5A063C050013}" presName="hierRoot3" presStyleCnt="0">
        <dgm:presLayoutVars>
          <dgm:hierBranch val="init"/>
        </dgm:presLayoutVars>
      </dgm:prSet>
      <dgm:spPr/>
    </dgm:pt>
    <dgm:pt modelId="{1DFB7E62-33DD-4228-8F97-C75BD89624F8}" type="pres">
      <dgm:prSet presAssocID="{70753A66-D7A4-459B-854E-5A063C050013}" presName="rootComposite3" presStyleCnt="0"/>
      <dgm:spPr/>
    </dgm:pt>
    <dgm:pt modelId="{2AF244DE-2FA6-47AA-B3E4-082B425C40B8}" type="pres">
      <dgm:prSet presAssocID="{70753A66-D7A4-459B-854E-5A063C050013}" presName="rootText3" presStyleLbl="asst2" presStyleIdx="1" presStyleCnt="4" custScaleX="56982" custScaleY="31618">
        <dgm:presLayoutVars>
          <dgm:chPref val="3"/>
        </dgm:presLayoutVars>
      </dgm:prSet>
      <dgm:spPr/>
    </dgm:pt>
    <dgm:pt modelId="{6ACE8017-36CC-43AF-B6E8-285CBE80ADBB}" type="pres">
      <dgm:prSet presAssocID="{70753A66-D7A4-459B-854E-5A063C050013}" presName="rootConnector3" presStyleLbl="asst2" presStyleIdx="1" presStyleCnt="4"/>
      <dgm:spPr/>
    </dgm:pt>
    <dgm:pt modelId="{2B49D389-0E81-4118-A9EA-BD7E076CB852}" type="pres">
      <dgm:prSet presAssocID="{70753A66-D7A4-459B-854E-5A063C050013}" presName="hierChild6" presStyleCnt="0"/>
      <dgm:spPr/>
    </dgm:pt>
    <dgm:pt modelId="{42D1057E-1F1C-477A-93C4-6C8D954C21A6}" type="pres">
      <dgm:prSet presAssocID="{70753A66-D7A4-459B-854E-5A063C050013}" presName="hierChild7" presStyleCnt="0"/>
      <dgm:spPr/>
    </dgm:pt>
    <dgm:pt modelId="{3CF4E875-A6EA-4CBE-985A-84665F2A0449}" type="pres">
      <dgm:prSet presAssocID="{05C5B59B-459A-4499-A14C-D4C1653CBDC8}" presName="Name50" presStyleLbl="parChTrans1D2" presStyleIdx="1" presStyleCnt="2"/>
      <dgm:spPr/>
    </dgm:pt>
    <dgm:pt modelId="{35E008E1-F5F0-4012-84B2-613831A68855}" type="pres">
      <dgm:prSet presAssocID="{45755922-2C25-446A-9853-657865E0FC77}" presName="hierRoot2" presStyleCnt="0">
        <dgm:presLayoutVars>
          <dgm:hierBranch val="init"/>
        </dgm:presLayoutVars>
      </dgm:prSet>
      <dgm:spPr/>
    </dgm:pt>
    <dgm:pt modelId="{9A03B2BE-8241-459E-9C4B-845A600393BB}" type="pres">
      <dgm:prSet presAssocID="{45755922-2C25-446A-9853-657865E0FC77}" presName="rootComposite" presStyleCnt="0"/>
      <dgm:spPr/>
    </dgm:pt>
    <dgm:pt modelId="{9501EAEE-0DA6-4CDA-BA3C-5561FCD362EA}" type="pres">
      <dgm:prSet presAssocID="{45755922-2C25-446A-9853-657865E0FC77}" presName="rootText" presStyleLbl="node2" presStyleIdx="1" presStyleCnt="2" custScaleX="58149" custScaleY="36154">
        <dgm:presLayoutVars>
          <dgm:chPref val="3"/>
        </dgm:presLayoutVars>
      </dgm:prSet>
      <dgm:spPr/>
    </dgm:pt>
    <dgm:pt modelId="{AA23C52D-8217-4C3D-9EB5-29CBA213204E}" type="pres">
      <dgm:prSet presAssocID="{45755922-2C25-446A-9853-657865E0FC77}" presName="rootConnector" presStyleLbl="node2" presStyleIdx="1" presStyleCnt="2"/>
      <dgm:spPr/>
    </dgm:pt>
    <dgm:pt modelId="{168DF993-B752-425C-89FA-5018090BCE09}" type="pres">
      <dgm:prSet presAssocID="{45755922-2C25-446A-9853-657865E0FC77}" presName="hierChild4" presStyleCnt="0"/>
      <dgm:spPr/>
    </dgm:pt>
    <dgm:pt modelId="{55E9DF13-C3F1-4F13-8158-4D93C083EFAF}" type="pres">
      <dgm:prSet presAssocID="{45755922-2C25-446A-9853-657865E0FC77}" presName="hierChild5" presStyleCnt="0"/>
      <dgm:spPr/>
    </dgm:pt>
    <dgm:pt modelId="{5232502C-B014-4B9A-8432-44F9073358B3}" type="pres">
      <dgm:prSet presAssocID="{431ED537-C921-4C15-96E5-E6F544C051AB}" presName="Name111" presStyleLbl="parChTrans1D3" presStyleIdx="2" presStyleCnt="4"/>
      <dgm:spPr/>
    </dgm:pt>
    <dgm:pt modelId="{1CCCFB8C-2779-4F3D-8CAF-9CC1D38D4D1E}" type="pres">
      <dgm:prSet presAssocID="{191FE6DD-9067-4AC4-AEA3-2A392A9CAD19}" presName="hierRoot3" presStyleCnt="0">
        <dgm:presLayoutVars>
          <dgm:hierBranch val="init"/>
        </dgm:presLayoutVars>
      </dgm:prSet>
      <dgm:spPr/>
    </dgm:pt>
    <dgm:pt modelId="{5D91D14A-7199-47D3-81AD-B646225080C3}" type="pres">
      <dgm:prSet presAssocID="{191FE6DD-9067-4AC4-AEA3-2A392A9CAD19}" presName="rootComposite3" presStyleCnt="0"/>
      <dgm:spPr/>
    </dgm:pt>
    <dgm:pt modelId="{7E1432CF-AF63-45F2-9036-977057E28A44}" type="pres">
      <dgm:prSet presAssocID="{191FE6DD-9067-4AC4-AEA3-2A392A9CAD19}" presName="rootText3" presStyleLbl="asst2" presStyleIdx="2" presStyleCnt="4" custScaleX="56982" custScaleY="31618">
        <dgm:presLayoutVars>
          <dgm:chPref val="3"/>
        </dgm:presLayoutVars>
      </dgm:prSet>
      <dgm:spPr/>
      <dgm:t>
        <a:bodyPr/>
        <a:lstStyle/>
        <a:p>
          <a:endParaRPr lang="en-SG"/>
        </a:p>
      </dgm:t>
    </dgm:pt>
    <dgm:pt modelId="{5DC755F1-9B34-482A-92B1-E669DBC7A4ED}" type="pres">
      <dgm:prSet presAssocID="{191FE6DD-9067-4AC4-AEA3-2A392A9CAD19}" presName="rootConnector3" presStyleLbl="asst2" presStyleIdx="2" presStyleCnt="4"/>
      <dgm:spPr/>
    </dgm:pt>
    <dgm:pt modelId="{1B352036-6D56-49CC-9950-EA58ADE34B43}" type="pres">
      <dgm:prSet presAssocID="{191FE6DD-9067-4AC4-AEA3-2A392A9CAD19}" presName="hierChild6" presStyleCnt="0"/>
      <dgm:spPr/>
    </dgm:pt>
    <dgm:pt modelId="{D5E9E7DA-72B8-4D14-9134-7074D32A6EB7}" type="pres">
      <dgm:prSet presAssocID="{191FE6DD-9067-4AC4-AEA3-2A392A9CAD19}" presName="hierChild7" presStyleCnt="0"/>
      <dgm:spPr/>
    </dgm:pt>
    <dgm:pt modelId="{A274D86D-3AA7-436D-976A-E4C89D89A64E}" type="pres">
      <dgm:prSet presAssocID="{B3F1DD55-6CFC-424C-B873-A5B03AA57269}" presName="Name111" presStyleLbl="parChTrans1D3" presStyleIdx="3" presStyleCnt="4"/>
      <dgm:spPr/>
    </dgm:pt>
    <dgm:pt modelId="{63264764-5CF9-4C7D-918A-71B357D9813C}" type="pres">
      <dgm:prSet presAssocID="{76A0B8AC-99A5-4B51-BC6B-24598FB5084B}" presName="hierRoot3" presStyleCnt="0">
        <dgm:presLayoutVars>
          <dgm:hierBranch val="init"/>
        </dgm:presLayoutVars>
      </dgm:prSet>
      <dgm:spPr/>
    </dgm:pt>
    <dgm:pt modelId="{B5A1B984-C4CF-4DF8-B7E3-84D54515509E}" type="pres">
      <dgm:prSet presAssocID="{76A0B8AC-99A5-4B51-BC6B-24598FB5084B}" presName="rootComposite3" presStyleCnt="0"/>
      <dgm:spPr/>
    </dgm:pt>
    <dgm:pt modelId="{A5F1330F-4C5A-4D4B-9377-C545D329D14C}" type="pres">
      <dgm:prSet presAssocID="{76A0B8AC-99A5-4B51-BC6B-24598FB5084B}" presName="rootText3" presStyleLbl="asst2" presStyleIdx="3" presStyleCnt="4" custScaleX="56982" custScaleY="31618">
        <dgm:presLayoutVars>
          <dgm:chPref val="3"/>
        </dgm:presLayoutVars>
      </dgm:prSet>
      <dgm:spPr/>
    </dgm:pt>
    <dgm:pt modelId="{5FE77E3F-96F4-4FC2-AAD4-2EDCB23284AB}" type="pres">
      <dgm:prSet presAssocID="{76A0B8AC-99A5-4B51-BC6B-24598FB5084B}" presName="rootConnector3" presStyleLbl="asst2" presStyleIdx="3" presStyleCnt="4"/>
      <dgm:spPr/>
    </dgm:pt>
    <dgm:pt modelId="{41102816-2AC0-4427-A1EA-F13381E6D6CA}" type="pres">
      <dgm:prSet presAssocID="{76A0B8AC-99A5-4B51-BC6B-24598FB5084B}" presName="hierChild6" presStyleCnt="0"/>
      <dgm:spPr/>
    </dgm:pt>
    <dgm:pt modelId="{79B9BAFD-8200-4937-B0B6-EF6F3381F940}" type="pres">
      <dgm:prSet presAssocID="{76A0B8AC-99A5-4B51-BC6B-24598FB5084B}" presName="hierChild7" presStyleCnt="0"/>
      <dgm:spPr/>
    </dgm:pt>
    <dgm:pt modelId="{BCF6B773-81B5-4108-A516-8C80CA0F2E1E}" type="pres">
      <dgm:prSet presAssocID="{5A246CB1-946C-4663-AF5F-BD4888450CB1}" presName="hierChild3" presStyleCnt="0"/>
      <dgm:spPr/>
    </dgm:pt>
  </dgm:ptLst>
  <dgm:cxnLst>
    <dgm:cxn modelId="{2C6D0261-CF81-4757-BBBE-B1465A17844D}" type="presOf" srcId="{45755922-2C25-446A-9853-657865E0FC77}" destId="{AA23C52D-8217-4C3D-9EB5-29CBA213204E}" srcOrd="1" destOrd="0" presId="urn:microsoft.com/office/officeart/2005/8/layout/orgChart1"/>
    <dgm:cxn modelId="{734D8D91-7979-483D-A29E-C5199B0E162A}" type="presOf" srcId="{04029AC4-4D2C-42AD-991A-AD345972C90C}" destId="{698BB2FE-A66E-432C-B99C-E83FF86D78F7}" srcOrd="0" destOrd="0" presId="urn:microsoft.com/office/officeart/2005/8/layout/orgChart1"/>
    <dgm:cxn modelId="{BB1D85A2-9882-453F-9E5F-DFA4BD6ABB84}" type="presOf" srcId="{191FE6DD-9067-4AC4-AEA3-2A392A9CAD19}" destId="{5DC755F1-9B34-482A-92B1-E669DBC7A4ED}" srcOrd="1" destOrd="0" presId="urn:microsoft.com/office/officeart/2005/8/layout/orgChart1"/>
    <dgm:cxn modelId="{2A5CC835-D3E9-42ED-A03A-2FB7CA489A21}" type="presOf" srcId="{B3F1DD55-6CFC-424C-B873-A5B03AA57269}" destId="{A274D86D-3AA7-436D-976A-E4C89D89A64E}" srcOrd="0" destOrd="0" presId="urn:microsoft.com/office/officeart/2005/8/layout/orgChart1"/>
    <dgm:cxn modelId="{90A01852-DFA3-4780-A583-1B828ABD23D5}" type="presOf" srcId="{5A246CB1-946C-4663-AF5F-BD4888450CB1}" destId="{6985B23A-30F2-4E51-B660-4435693495CA}" srcOrd="1" destOrd="0" presId="urn:microsoft.com/office/officeart/2005/8/layout/orgChart1"/>
    <dgm:cxn modelId="{935BB1A0-01A3-45F3-988B-6B779DE7A959}" type="presOf" srcId="{8D9E56E8-22BC-4458-A7C7-9F718FEEED0E}" destId="{325FF335-6DF5-4D1A-9BF0-5953DDD09231}" srcOrd="1" destOrd="0" presId="urn:microsoft.com/office/officeart/2005/8/layout/orgChart1"/>
    <dgm:cxn modelId="{876A1B7D-0C2F-46B2-BE0D-CA6878357F76}" type="presOf" srcId="{40FEF690-57C2-4376-A66B-FCC86E974C3F}" destId="{5C5561E3-A187-486A-82AD-CB590E32F96C}" srcOrd="0" destOrd="0" presId="urn:microsoft.com/office/officeart/2005/8/layout/orgChart1"/>
    <dgm:cxn modelId="{84897667-9196-4B30-B39F-BB02B2BE89B6}" type="presOf" srcId="{70753A66-D7A4-459B-854E-5A063C050013}" destId="{2AF244DE-2FA6-47AA-B3E4-082B425C40B8}" srcOrd="0" destOrd="0" presId="urn:microsoft.com/office/officeart/2005/8/layout/orgChart1"/>
    <dgm:cxn modelId="{6670CA1A-8DE9-40D1-BF3C-8EE72674EF1B}" srcId="{6016CF28-1C91-42F5-BBC2-F749D1560221}" destId="{8D9E56E8-22BC-4458-A7C7-9F718FEEED0E}" srcOrd="0" destOrd="0" parTransId="{04029AC4-4D2C-42AD-991A-AD345972C90C}" sibTransId="{BA4B77B4-5733-4DDC-8B40-D4D0CF1E5818}"/>
    <dgm:cxn modelId="{F50C8B32-A907-4529-A5BB-BD4F2CD49070}" srcId="{6016CF28-1C91-42F5-BBC2-F749D1560221}" destId="{70753A66-D7A4-459B-854E-5A063C050013}" srcOrd="1" destOrd="0" parTransId="{31A9919A-F713-46E9-95D9-7E5ED4CB4009}" sibTransId="{A5E2E30D-194C-4C34-B623-FF655F01C23B}"/>
    <dgm:cxn modelId="{958D463F-AF72-422C-9FB4-C806A9E58078}" type="presOf" srcId="{191FE6DD-9067-4AC4-AEA3-2A392A9CAD19}" destId="{7E1432CF-AF63-45F2-9036-977057E28A44}" srcOrd="0" destOrd="0" presId="urn:microsoft.com/office/officeart/2005/8/layout/orgChart1"/>
    <dgm:cxn modelId="{D6BCF024-EBC5-4892-AC66-143615EA1248}" type="presOf" srcId="{8D9E56E8-22BC-4458-A7C7-9F718FEEED0E}" destId="{2972E283-3192-4EB5-8A4C-E4D793A49262}" srcOrd="0" destOrd="0" presId="urn:microsoft.com/office/officeart/2005/8/layout/orgChart1"/>
    <dgm:cxn modelId="{EEE59772-6ACE-42BD-A0C4-ABF36D1F4CF7}" type="presOf" srcId="{05C5B59B-459A-4499-A14C-D4C1653CBDC8}" destId="{3CF4E875-A6EA-4CBE-985A-84665F2A0449}" srcOrd="0" destOrd="0" presId="urn:microsoft.com/office/officeart/2005/8/layout/orgChart1"/>
    <dgm:cxn modelId="{209A981F-15B4-4087-8E8F-B04FAB158EFD}" type="presOf" srcId="{6016CF28-1C91-42F5-BBC2-F749D1560221}" destId="{783265F7-D2C7-4948-B58A-93DFBE7E8F71}" srcOrd="0" destOrd="0" presId="urn:microsoft.com/office/officeart/2005/8/layout/orgChart1"/>
    <dgm:cxn modelId="{6AC4B9E0-95A6-4C12-BF79-AB3AF4877466}" type="presOf" srcId="{CE20BEC6-FD74-4B55-9D9C-133BBD1012F6}" destId="{B717144A-11FF-4F90-8373-304291868EB4}" srcOrd="0" destOrd="0" presId="urn:microsoft.com/office/officeart/2005/8/layout/orgChart1"/>
    <dgm:cxn modelId="{2D542B3B-7C01-46A3-AF8B-7EC0F9892548}" srcId="{45755922-2C25-446A-9853-657865E0FC77}" destId="{191FE6DD-9067-4AC4-AEA3-2A392A9CAD19}" srcOrd="0" destOrd="0" parTransId="{431ED537-C921-4C15-96E5-E6F544C051AB}" sibTransId="{991BE2D3-A3F5-409D-A115-A77360893E9E}"/>
    <dgm:cxn modelId="{1F8D66D4-93C8-45F7-9EA2-B444CB71A431}" type="presOf" srcId="{70753A66-D7A4-459B-854E-5A063C050013}" destId="{6ACE8017-36CC-43AF-B6E8-285CBE80ADBB}" srcOrd="1" destOrd="0" presId="urn:microsoft.com/office/officeart/2005/8/layout/orgChart1"/>
    <dgm:cxn modelId="{D69EFD1F-4DBC-413F-8DF8-7EED99278550}" type="presOf" srcId="{76A0B8AC-99A5-4B51-BC6B-24598FB5084B}" destId="{5FE77E3F-96F4-4FC2-AAD4-2EDCB23284AB}" srcOrd="1" destOrd="0" presId="urn:microsoft.com/office/officeart/2005/8/layout/orgChart1"/>
    <dgm:cxn modelId="{00C55C0F-02FD-4886-B214-1DAD9E44E121}" type="presOf" srcId="{5A246CB1-946C-4663-AF5F-BD4888450CB1}" destId="{2A804273-164A-44AD-B62B-AE8AA35C86C3}" srcOrd="0" destOrd="0" presId="urn:microsoft.com/office/officeart/2005/8/layout/orgChart1"/>
    <dgm:cxn modelId="{9FEDA560-B100-4BAD-8F94-7D25454DC4CE}" type="presOf" srcId="{76A0B8AC-99A5-4B51-BC6B-24598FB5084B}" destId="{A5F1330F-4C5A-4D4B-9377-C545D329D14C}" srcOrd="0" destOrd="0" presId="urn:microsoft.com/office/officeart/2005/8/layout/orgChart1"/>
    <dgm:cxn modelId="{9CBE5AD0-EC6F-430A-AB1B-9F4E3A0F9E21}" srcId="{45755922-2C25-446A-9853-657865E0FC77}" destId="{76A0B8AC-99A5-4B51-BC6B-24598FB5084B}" srcOrd="1" destOrd="0" parTransId="{B3F1DD55-6CFC-424C-B873-A5B03AA57269}" sibTransId="{D61498D5-3AAE-4BAB-B37D-A9B722AF6732}"/>
    <dgm:cxn modelId="{BE55D1F6-4CEF-41F1-B147-CFB8C19725EA}" srcId="{5A246CB1-946C-4663-AF5F-BD4888450CB1}" destId="{45755922-2C25-446A-9853-657865E0FC77}" srcOrd="1" destOrd="0" parTransId="{05C5B59B-459A-4499-A14C-D4C1653CBDC8}" sibTransId="{9E73E575-BDD4-4776-936C-35144272CA47}"/>
    <dgm:cxn modelId="{8ECE1809-C88F-496D-8727-5BA6054BF12D}" type="presOf" srcId="{431ED537-C921-4C15-96E5-E6F544C051AB}" destId="{5232502C-B014-4B9A-8432-44F9073358B3}" srcOrd="0" destOrd="0" presId="urn:microsoft.com/office/officeart/2005/8/layout/orgChart1"/>
    <dgm:cxn modelId="{02756540-8E68-457A-8D9A-20C9E1E901E8}" type="presOf" srcId="{45755922-2C25-446A-9853-657865E0FC77}" destId="{9501EAEE-0DA6-4CDA-BA3C-5561FCD362EA}" srcOrd="0" destOrd="0" presId="urn:microsoft.com/office/officeart/2005/8/layout/orgChart1"/>
    <dgm:cxn modelId="{973B90A7-2B57-4DF3-8C33-52FAD24AD5F4}" type="presOf" srcId="{6016CF28-1C91-42F5-BBC2-F749D1560221}" destId="{8E185A27-1CFD-4649-BB7F-FAC745C52B73}" srcOrd="1" destOrd="0" presId="urn:microsoft.com/office/officeart/2005/8/layout/orgChart1"/>
    <dgm:cxn modelId="{94B27419-8DA6-4C73-8AB3-2A763996AFEB}" type="presOf" srcId="{31A9919A-F713-46E9-95D9-7E5ED4CB4009}" destId="{51FD7E54-62F8-4BFE-B86A-E03CDC1A9ADC}" srcOrd="0" destOrd="0" presId="urn:microsoft.com/office/officeart/2005/8/layout/orgChart1"/>
    <dgm:cxn modelId="{24D44772-A634-4A83-BABF-B33E2DDCD26B}" srcId="{5A246CB1-946C-4663-AF5F-BD4888450CB1}" destId="{6016CF28-1C91-42F5-BBC2-F749D1560221}" srcOrd="0" destOrd="0" parTransId="{40FEF690-57C2-4376-A66B-FCC86E974C3F}" sibTransId="{190E8727-1180-4A76-B8F9-558FEF5EECF4}"/>
    <dgm:cxn modelId="{2138ABB7-2DCD-49A6-95EC-04492237CE42}" srcId="{CE20BEC6-FD74-4B55-9D9C-133BBD1012F6}" destId="{5A246CB1-946C-4663-AF5F-BD4888450CB1}" srcOrd="0" destOrd="0" parTransId="{89B04342-3099-4D30-9082-FABDA9EB2A87}" sibTransId="{94A5D4D2-E045-4A4C-A53E-D68365629456}"/>
    <dgm:cxn modelId="{B61083A4-1844-49A3-8B0C-1D3A90935742}" type="presParOf" srcId="{B717144A-11FF-4F90-8373-304291868EB4}" destId="{40F9D03A-3A5B-401B-B4ED-499FE5549820}" srcOrd="0" destOrd="0" presId="urn:microsoft.com/office/officeart/2005/8/layout/orgChart1"/>
    <dgm:cxn modelId="{70A39EE1-87F4-4B92-8BB8-12BA831D89D0}" type="presParOf" srcId="{40F9D03A-3A5B-401B-B4ED-499FE5549820}" destId="{5E20B6DD-EE13-4587-A85A-7829E379D9A4}" srcOrd="0" destOrd="0" presId="urn:microsoft.com/office/officeart/2005/8/layout/orgChart1"/>
    <dgm:cxn modelId="{093ECB92-3CA9-422C-9DE8-ACFBB9C18EFB}" type="presParOf" srcId="{5E20B6DD-EE13-4587-A85A-7829E379D9A4}" destId="{2A804273-164A-44AD-B62B-AE8AA35C86C3}" srcOrd="0" destOrd="0" presId="urn:microsoft.com/office/officeart/2005/8/layout/orgChart1"/>
    <dgm:cxn modelId="{C583B34C-B2D8-4EBA-A080-05DF062D33F1}" type="presParOf" srcId="{5E20B6DD-EE13-4587-A85A-7829E379D9A4}" destId="{6985B23A-30F2-4E51-B660-4435693495CA}" srcOrd="1" destOrd="0" presId="urn:microsoft.com/office/officeart/2005/8/layout/orgChart1"/>
    <dgm:cxn modelId="{7CFB5A0A-FBCC-4820-B9B3-48201DE05053}" type="presParOf" srcId="{40F9D03A-3A5B-401B-B4ED-499FE5549820}" destId="{ADA5FD84-0CFB-4118-952B-D29EF293BCF4}" srcOrd="1" destOrd="0" presId="urn:microsoft.com/office/officeart/2005/8/layout/orgChart1"/>
    <dgm:cxn modelId="{470BD247-DEDF-4E7D-81A0-C0B1ABE597A3}" type="presParOf" srcId="{ADA5FD84-0CFB-4118-952B-D29EF293BCF4}" destId="{5C5561E3-A187-486A-82AD-CB590E32F96C}" srcOrd="0" destOrd="0" presId="urn:microsoft.com/office/officeart/2005/8/layout/orgChart1"/>
    <dgm:cxn modelId="{8F01CCDC-7FF2-4541-AE2F-3B4337D7C67E}" type="presParOf" srcId="{ADA5FD84-0CFB-4118-952B-D29EF293BCF4}" destId="{E3B7E99B-A71A-40D2-9F80-310906E2E8E5}" srcOrd="1" destOrd="0" presId="urn:microsoft.com/office/officeart/2005/8/layout/orgChart1"/>
    <dgm:cxn modelId="{C67D8D69-2158-43AF-93DE-CAEC97A19077}" type="presParOf" srcId="{E3B7E99B-A71A-40D2-9F80-310906E2E8E5}" destId="{4EB8ABF2-2F11-477D-BA40-E6BC293B2602}" srcOrd="0" destOrd="0" presId="urn:microsoft.com/office/officeart/2005/8/layout/orgChart1"/>
    <dgm:cxn modelId="{40A8FC33-7108-4BF6-9C49-CA8EBC8A2FF2}" type="presParOf" srcId="{4EB8ABF2-2F11-477D-BA40-E6BC293B2602}" destId="{783265F7-D2C7-4948-B58A-93DFBE7E8F71}" srcOrd="0" destOrd="0" presId="urn:microsoft.com/office/officeart/2005/8/layout/orgChart1"/>
    <dgm:cxn modelId="{AA61E8DE-124E-4D39-AE9A-F0F20ECF45D5}" type="presParOf" srcId="{4EB8ABF2-2F11-477D-BA40-E6BC293B2602}" destId="{8E185A27-1CFD-4649-BB7F-FAC745C52B73}" srcOrd="1" destOrd="0" presId="urn:microsoft.com/office/officeart/2005/8/layout/orgChart1"/>
    <dgm:cxn modelId="{E29D9730-114F-47C4-91F5-0D7677CC59C1}" type="presParOf" srcId="{E3B7E99B-A71A-40D2-9F80-310906E2E8E5}" destId="{A3775DC8-8164-4A22-AF3B-E5FAD02E421B}" srcOrd="1" destOrd="0" presId="urn:microsoft.com/office/officeart/2005/8/layout/orgChart1"/>
    <dgm:cxn modelId="{A19B9A44-6110-4BD6-8071-D05F179B0232}" type="presParOf" srcId="{E3B7E99B-A71A-40D2-9F80-310906E2E8E5}" destId="{F290A36B-68B0-493F-9D88-4554CD68FA19}" srcOrd="2" destOrd="0" presId="urn:microsoft.com/office/officeart/2005/8/layout/orgChart1"/>
    <dgm:cxn modelId="{E601D894-3A1B-4458-8247-559B0256B8EF}" type="presParOf" srcId="{F290A36B-68B0-493F-9D88-4554CD68FA19}" destId="{698BB2FE-A66E-432C-B99C-E83FF86D78F7}" srcOrd="0" destOrd="0" presId="urn:microsoft.com/office/officeart/2005/8/layout/orgChart1"/>
    <dgm:cxn modelId="{71F7CA6E-D100-47FF-A277-CCCE0C126BF0}" type="presParOf" srcId="{F290A36B-68B0-493F-9D88-4554CD68FA19}" destId="{C8F53047-D61A-4800-A7FB-6630D0B621A0}" srcOrd="1" destOrd="0" presId="urn:microsoft.com/office/officeart/2005/8/layout/orgChart1"/>
    <dgm:cxn modelId="{08DA1B11-F8B7-4487-B9D9-9148F0E57E83}" type="presParOf" srcId="{C8F53047-D61A-4800-A7FB-6630D0B621A0}" destId="{90AE342C-1391-4E8E-9BAB-19D43870CFDA}" srcOrd="0" destOrd="0" presId="urn:microsoft.com/office/officeart/2005/8/layout/orgChart1"/>
    <dgm:cxn modelId="{4638C1D0-EB50-4099-AD6A-F9388F9D6CF1}" type="presParOf" srcId="{90AE342C-1391-4E8E-9BAB-19D43870CFDA}" destId="{2972E283-3192-4EB5-8A4C-E4D793A49262}" srcOrd="0" destOrd="0" presId="urn:microsoft.com/office/officeart/2005/8/layout/orgChart1"/>
    <dgm:cxn modelId="{8EB51522-37B2-4BAA-80B4-70E3277DB6FF}" type="presParOf" srcId="{90AE342C-1391-4E8E-9BAB-19D43870CFDA}" destId="{325FF335-6DF5-4D1A-9BF0-5953DDD09231}" srcOrd="1" destOrd="0" presId="urn:microsoft.com/office/officeart/2005/8/layout/orgChart1"/>
    <dgm:cxn modelId="{ED87751A-49B4-4772-8B75-259830588593}" type="presParOf" srcId="{C8F53047-D61A-4800-A7FB-6630D0B621A0}" destId="{05BAE7F7-376F-4023-8C09-CACC12DAE8C5}" srcOrd="1" destOrd="0" presId="urn:microsoft.com/office/officeart/2005/8/layout/orgChart1"/>
    <dgm:cxn modelId="{669DE113-4B11-4BE1-AF35-3A937880F0C9}" type="presParOf" srcId="{C8F53047-D61A-4800-A7FB-6630D0B621A0}" destId="{2C8B00C4-1392-4B75-AB0C-846311CEC462}" srcOrd="2" destOrd="0" presId="urn:microsoft.com/office/officeart/2005/8/layout/orgChart1"/>
    <dgm:cxn modelId="{9F02BBB8-829B-43A7-ABC1-2A1A59D4B7B2}" type="presParOf" srcId="{F290A36B-68B0-493F-9D88-4554CD68FA19}" destId="{51FD7E54-62F8-4BFE-B86A-E03CDC1A9ADC}" srcOrd="2" destOrd="0" presId="urn:microsoft.com/office/officeart/2005/8/layout/orgChart1"/>
    <dgm:cxn modelId="{CB508AAF-F305-4238-AAC7-2A1B5B96CC52}" type="presParOf" srcId="{F290A36B-68B0-493F-9D88-4554CD68FA19}" destId="{FC155624-AE97-4954-8436-54D9225D3E58}" srcOrd="3" destOrd="0" presId="urn:microsoft.com/office/officeart/2005/8/layout/orgChart1"/>
    <dgm:cxn modelId="{CEB2661C-D5ED-422F-ACB2-2C8B62B42423}" type="presParOf" srcId="{FC155624-AE97-4954-8436-54D9225D3E58}" destId="{1DFB7E62-33DD-4228-8F97-C75BD89624F8}" srcOrd="0" destOrd="0" presId="urn:microsoft.com/office/officeart/2005/8/layout/orgChart1"/>
    <dgm:cxn modelId="{A494107B-9F65-4FAA-8824-66022AF8A9EC}" type="presParOf" srcId="{1DFB7E62-33DD-4228-8F97-C75BD89624F8}" destId="{2AF244DE-2FA6-47AA-B3E4-082B425C40B8}" srcOrd="0" destOrd="0" presId="urn:microsoft.com/office/officeart/2005/8/layout/orgChart1"/>
    <dgm:cxn modelId="{BB2B4C31-8398-4A87-A5D4-7FFB902F6495}" type="presParOf" srcId="{1DFB7E62-33DD-4228-8F97-C75BD89624F8}" destId="{6ACE8017-36CC-43AF-B6E8-285CBE80ADBB}" srcOrd="1" destOrd="0" presId="urn:microsoft.com/office/officeart/2005/8/layout/orgChart1"/>
    <dgm:cxn modelId="{28E1D399-07F2-4471-980E-200BE3137EE1}" type="presParOf" srcId="{FC155624-AE97-4954-8436-54D9225D3E58}" destId="{2B49D389-0E81-4118-A9EA-BD7E076CB852}" srcOrd="1" destOrd="0" presId="urn:microsoft.com/office/officeart/2005/8/layout/orgChart1"/>
    <dgm:cxn modelId="{F2E1224F-FE6B-4478-BEA6-DA8351BB1620}" type="presParOf" srcId="{FC155624-AE97-4954-8436-54D9225D3E58}" destId="{42D1057E-1F1C-477A-93C4-6C8D954C21A6}" srcOrd="2" destOrd="0" presId="urn:microsoft.com/office/officeart/2005/8/layout/orgChart1"/>
    <dgm:cxn modelId="{A0B3FC5C-0A62-4320-B07C-4BF2D657D700}" type="presParOf" srcId="{ADA5FD84-0CFB-4118-952B-D29EF293BCF4}" destId="{3CF4E875-A6EA-4CBE-985A-84665F2A0449}" srcOrd="2" destOrd="0" presId="urn:microsoft.com/office/officeart/2005/8/layout/orgChart1"/>
    <dgm:cxn modelId="{084757DC-DC8B-4637-B5AB-CB5911A72E44}" type="presParOf" srcId="{ADA5FD84-0CFB-4118-952B-D29EF293BCF4}" destId="{35E008E1-F5F0-4012-84B2-613831A68855}" srcOrd="3" destOrd="0" presId="urn:microsoft.com/office/officeart/2005/8/layout/orgChart1"/>
    <dgm:cxn modelId="{09D25DE5-7A11-4452-89DE-DE1A540A4DFA}" type="presParOf" srcId="{35E008E1-F5F0-4012-84B2-613831A68855}" destId="{9A03B2BE-8241-459E-9C4B-845A600393BB}" srcOrd="0" destOrd="0" presId="urn:microsoft.com/office/officeart/2005/8/layout/orgChart1"/>
    <dgm:cxn modelId="{7B0C96A6-A32C-45B3-8395-FA625F9DF4A1}" type="presParOf" srcId="{9A03B2BE-8241-459E-9C4B-845A600393BB}" destId="{9501EAEE-0DA6-4CDA-BA3C-5561FCD362EA}" srcOrd="0" destOrd="0" presId="urn:microsoft.com/office/officeart/2005/8/layout/orgChart1"/>
    <dgm:cxn modelId="{B67AA874-168A-43BC-A337-F3F9A9D193F0}" type="presParOf" srcId="{9A03B2BE-8241-459E-9C4B-845A600393BB}" destId="{AA23C52D-8217-4C3D-9EB5-29CBA213204E}" srcOrd="1" destOrd="0" presId="urn:microsoft.com/office/officeart/2005/8/layout/orgChart1"/>
    <dgm:cxn modelId="{C9094D0C-044E-4DB0-8241-36732699C2D7}" type="presParOf" srcId="{35E008E1-F5F0-4012-84B2-613831A68855}" destId="{168DF993-B752-425C-89FA-5018090BCE09}" srcOrd="1" destOrd="0" presId="urn:microsoft.com/office/officeart/2005/8/layout/orgChart1"/>
    <dgm:cxn modelId="{E7291E01-F5FA-4442-946C-8E2EE5D63490}" type="presParOf" srcId="{35E008E1-F5F0-4012-84B2-613831A68855}" destId="{55E9DF13-C3F1-4F13-8158-4D93C083EFAF}" srcOrd="2" destOrd="0" presId="urn:microsoft.com/office/officeart/2005/8/layout/orgChart1"/>
    <dgm:cxn modelId="{EBC916C6-2519-4975-8346-B1D581FDADA2}" type="presParOf" srcId="{55E9DF13-C3F1-4F13-8158-4D93C083EFAF}" destId="{5232502C-B014-4B9A-8432-44F9073358B3}" srcOrd="0" destOrd="0" presId="urn:microsoft.com/office/officeart/2005/8/layout/orgChart1"/>
    <dgm:cxn modelId="{CB336497-911E-4C23-AD37-0AFEEA913D0D}" type="presParOf" srcId="{55E9DF13-C3F1-4F13-8158-4D93C083EFAF}" destId="{1CCCFB8C-2779-4F3D-8CAF-9CC1D38D4D1E}" srcOrd="1" destOrd="0" presId="urn:microsoft.com/office/officeart/2005/8/layout/orgChart1"/>
    <dgm:cxn modelId="{F67CCD19-0AFF-43ED-8912-CC8BF37BE072}" type="presParOf" srcId="{1CCCFB8C-2779-4F3D-8CAF-9CC1D38D4D1E}" destId="{5D91D14A-7199-47D3-81AD-B646225080C3}" srcOrd="0" destOrd="0" presId="urn:microsoft.com/office/officeart/2005/8/layout/orgChart1"/>
    <dgm:cxn modelId="{ED3C8F28-8040-4540-9CB2-B9A65DD813C3}" type="presParOf" srcId="{5D91D14A-7199-47D3-81AD-B646225080C3}" destId="{7E1432CF-AF63-45F2-9036-977057E28A44}" srcOrd="0" destOrd="0" presId="urn:microsoft.com/office/officeart/2005/8/layout/orgChart1"/>
    <dgm:cxn modelId="{C7C790FA-3C20-4CE2-BA54-C24251D19EC9}" type="presParOf" srcId="{5D91D14A-7199-47D3-81AD-B646225080C3}" destId="{5DC755F1-9B34-482A-92B1-E669DBC7A4ED}" srcOrd="1" destOrd="0" presId="urn:microsoft.com/office/officeart/2005/8/layout/orgChart1"/>
    <dgm:cxn modelId="{2A5BCF91-4441-4E7A-854C-6AFB0B18D150}" type="presParOf" srcId="{1CCCFB8C-2779-4F3D-8CAF-9CC1D38D4D1E}" destId="{1B352036-6D56-49CC-9950-EA58ADE34B43}" srcOrd="1" destOrd="0" presId="urn:microsoft.com/office/officeart/2005/8/layout/orgChart1"/>
    <dgm:cxn modelId="{77A6FDBA-5815-42C4-A89F-BE1AFC1FE7E4}" type="presParOf" srcId="{1CCCFB8C-2779-4F3D-8CAF-9CC1D38D4D1E}" destId="{D5E9E7DA-72B8-4D14-9134-7074D32A6EB7}" srcOrd="2" destOrd="0" presId="urn:microsoft.com/office/officeart/2005/8/layout/orgChart1"/>
    <dgm:cxn modelId="{933184EF-52AF-4292-BA08-49B59CA5788E}" type="presParOf" srcId="{55E9DF13-C3F1-4F13-8158-4D93C083EFAF}" destId="{A274D86D-3AA7-436D-976A-E4C89D89A64E}" srcOrd="2" destOrd="0" presId="urn:microsoft.com/office/officeart/2005/8/layout/orgChart1"/>
    <dgm:cxn modelId="{9DCBA699-3117-4266-B36C-B667F4EF80D1}" type="presParOf" srcId="{55E9DF13-C3F1-4F13-8158-4D93C083EFAF}" destId="{63264764-5CF9-4C7D-918A-71B357D9813C}" srcOrd="3" destOrd="0" presId="urn:microsoft.com/office/officeart/2005/8/layout/orgChart1"/>
    <dgm:cxn modelId="{81AF90C4-44C1-4B1E-95E4-070E740E1B9D}" type="presParOf" srcId="{63264764-5CF9-4C7D-918A-71B357D9813C}" destId="{B5A1B984-C4CF-4DF8-B7E3-84D54515509E}" srcOrd="0" destOrd="0" presId="urn:microsoft.com/office/officeart/2005/8/layout/orgChart1"/>
    <dgm:cxn modelId="{6479B216-97AB-4775-BF95-1EA13F29BFE8}" type="presParOf" srcId="{B5A1B984-C4CF-4DF8-B7E3-84D54515509E}" destId="{A5F1330F-4C5A-4D4B-9377-C545D329D14C}" srcOrd="0" destOrd="0" presId="urn:microsoft.com/office/officeart/2005/8/layout/orgChart1"/>
    <dgm:cxn modelId="{A2659D63-D5F3-4B26-A34D-ABCFD6C146FA}" type="presParOf" srcId="{B5A1B984-C4CF-4DF8-B7E3-84D54515509E}" destId="{5FE77E3F-96F4-4FC2-AAD4-2EDCB23284AB}" srcOrd="1" destOrd="0" presId="urn:microsoft.com/office/officeart/2005/8/layout/orgChart1"/>
    <dgm:cxn modelId="{A7BA40A0-5015-4218-895C-65949AD5CC62}" type="presParOf" srcId="{63264764-5CF9-4C7D-918A-71B357D9813C}" destId="{41102816-2AC0-4427-A1EA-F13381E6D6CA}" srcOrd="1" destOrd="0" presId="urn:microsoft.com/office/officeart/2005/8/layout/orgChart1"/>
    <dgm:cxn modelId="{80DE7157-DA21-4EFB-B1F0-58AE505AE205}" type="presParOf" srcId="{63264764-5CF9-4C7D-918A-71B357D9813C}" destId="{79B9BAFD-8200-4937-B0B6-EF6F3381F940}" srcOrd="2" destOrd="0" presId="urn:microsoft.com/office/officeart/2005/8/layout/orgChart1"/>
    <dgm:cxn modelId="{E21BEFFB-9812-46B5-97E7-E35171965750}" type="presParOf" srcId="{40F9D03A-3A5B-401B-B4ED-499FE5549820}" destId="{BCF6B773-81B5-4108-A516-8C80CA0F2E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4D86D-3AA7-436D-976A-E4C89D89A64E}">
      <dsp:nvSpPr>
        <dsp:cNvPr id="0" name=""/>
        <dsp:cNvSpPr/>
      </dsp:nvSpPr>
      <dsp:spPr>
        <a:xfrm>
          <a:off x="1736653" y="2778679"/>
          <a:ext cx="514383" cy="739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9217"/>
              </a:lnTo>
              <a:lnTo>
                <a:pt x="514383" y="739217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2502C-B014-4B9A-8432-44F9073358B3}">
      <dsp:nvSpPr>
        <dsp:cNvPr id="0" name=""/>
        <dsp:cNvSpPr/>
      </dsp:nvSpPr>
      <dsp:spPr>
        <a:xfrm>
          <a:off x="1567919" y="2778679"/>
          <a:ext cx="168734" cy="739217"/>
        </a:xfrm>
        <a:custGeom>
          <a:avLst/>
          <a:gdLst/>
          <a:ahLst/>
          <a:cxnLst/>
          <a:rect l="0" t="0" r="0" b="0"/>
          <a:pathLst>
            <a:path>
              <a:moveTo>
                <a:pt x="168734" y="0"/>
              </a:moveTo>
              <a:lnTo>
                <a:pt x="168734" y="739217"/>
              </a:lnTo>
              <a:lnTo>
                <a:pt x="0" y="739217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F4E875-A6EA-4CBE-985A-84665F2A0449}">
      <dsp:nvSpPr>
        <dsp:cNvPr id="0" name=""/>
        <dsp:cNvSpPr/>
      </dsp:nvSpPr>
      <dsp:spPr>
        <a:xfrm>
          <a:off x="123599" y="381781"/>
          <a:ext cx="1145828" cy="2251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1648"/>
              </a:lnTo>
              <a:lnTo>
                <a:pt x="1145828" y="225164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FD7E54-62F8-4BFE-B86A-E03CDC1A9ADC}">
      <dsp:nvSpPr>
        <dsp:cNvPr id="0" name=""/>
        <dsp:cNvSpPr/>
      </dsp:nvSpPr>
      <dsp:spPr>
        <a:xfrm>
          <a:off x="1736653" y="1009747"/>
          <a:ext cx="514383" cy="739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9217"/>
              </a:lnTo>
              <a:lnTo>
                <a:pt x="514383" y="739217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8BB2FE-A66E-432C-B99C-E83FF86D78F7}">
      <dsp:nvSpPr>
        <dsp:cNvPr id="0" name=""/>
        <dsp:cNvSpPr/>
      </dsp:nvSpPr>
      <dsp:spPr>
        <a:xfrm>
          <a:off x="1567919" y="1009747"/>
          <a:ext cx="168734" cy="739217"/>
        </a:xfrm>
        <a:custGeom>
          <a:avLst/>
          <a:gdLst/>
          <a:ahLst/>
          <a:cxnLst/>
          <a:rect l="0" t="0" r="0" b="0"/>
          <a:pathLst>
            <a:path>
              <a:moveTo>
                <a:pt x="168734" y="0"/>
              </a:moveTo>
              <a:lnTo>
                <a:pt x="168734" y="739217"/>
              </a:lnTo>
              <a:lnTo>
                <a:pt x="0" y="739217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5561E3-A187-486A-82AD-CB590E32F96C}">
      <dsp:nvSpPr>
        <dsp:cNvPr id="0" name=""/>
        <dsp:cNvSpPr/>
      </dsp:nvSpPr>
      <dsp:spPr>
        <a:xfrm>
          <a:off x="123599" y="381781"/>
          <a:ext cx="1145828" cy="482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2717"/>
              </a:lnTo>
              <a:lnTo>
                <a:pt x="1145828" y="48271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804273-164A-44AD-B62B-AE8AA35C86C3}">
      <dsp:nvSpPr>
        <dsp:cNvPr id="0" name=""/>
        <dsp:cNvSpPr/>
      </dsp:nvSpPr>
      <dsp:spPr>
        <a:xfrm>
          <a:off x="1617" y="13410"/>
          <a:ext cx="1219821" cy="3683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Types of Pets</a:t>
          </a:r>
          <a:endParaRPr lang="en-SG" sz="1600" kern="1200" dirty="0"/>
        </a:p>
      </dsp:txBody>
      <dsp:txXfrm>
        <a:off x="1617" y="13410"/>
        <a:ext cx="1219821" cy="368371"/>
      </dsp:txXfrm>
    </dsp:sp>
    <dsp:sp modelId="{783265F7-D2C7-4948-B58A-93DFBE7E8F71}">
      <dsp:nvSpPr>
        <dsp:cNvPr id="0" name=""/>
        <dsp:cNvSpPr/>
      </dsp:nvSpPr>
      <dsp:spPr>
        <a:xfrm>
          <a:off x="1269427" y="719250"/>
          <a:ext cx="934451" cy="2904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hlinkClick xmlns:r="http://schemas.openxmlformats.org/officeDocument/2006/relationships" r:id="" action="ppaction://hlinksldjump"/>
            </a:rPr>
            <a:t>Domestic</a:t>
          </a:r>
          <a:endParaRPr lang="en-SG" sz="1600" kern="1200" dirty="0"/>
        </a:p>
      </dsp:txBody>
      <dsp:txXfrm>
        <a:off x="1269427" y="719250"/>
        <a:ext cx="934451" cy="290496"/>
      </dsp:txXfrm>
    </dsp:sp>
    <dsp:sp modelId="{2972E283-3192-4EB5-8A4C-E4D793A49262}">
      <dsp:nvSpPr>
        <dsp:cNvPr id="0" name=""/>
        <dsp:cNvSpPr/>
      </dsp:nvSpPr>
      <dsp:spPr>
        <a:xfrm>
          <a:off x="652221" y="1621940"/>
          <a:ext cx="915697" cy="2540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hlinkClick xmlns:r="http://schemas.openxmlformats.org/officeDocument/2006/relationships" r:id="" action="ppaction://hlinksldjump"/>
            </a:rPr>
            <a:t>Cat</a:t>
          </a:r>
          <a:endParaRPr lang="en-SG" sz="1600" kern="1200" dirty="0"/>
        </a:p>
      </dsp:txBody>
      <dsp:txXfrm>
        <a:off x="652221" y="1621940"/>
        <a:ext cx="915697" cy="254049"/>
      </dsp:txXfrm>
    </dsp:sp>
    <dsp:sp modelId="{2AF244DE-2FA6-47AA-B3E4-082B425C40B8}">
      <dsp:nvSpPr>
        <dsp:cNvPr id="0" name=""/>
        <dsp:cNvSpPr/>
      </dsp:nvSpPr>
      <dsp:spPr>
        <a:xfrm>
          <a:off x="2251036" y="1621940"/>
          <a:ext cx="915697" cy="2540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hlinkClick xmlns:r="http://schemas.openxmlformats.org/officeDocument/2006/relationships" r:id="" action="ppaction://hlinksldjump"/>
            </a:rPr>
            <a:t>Dog</a:t>
          </a:r>
          <a:endParaRPr lang="en-SG" sz="1600" kern="1200" dirty="0"/>
        </a:p>
      </dsp:txBody>
      <dsp:txXfrm>
        <a:off x="2251036" y="1621940"/>
        <a:ext cx="915697" cy="254049"/>
      </dsp:txXfrm>
    </dsp:sp>
    <dsp:sp modelId="{9501EAEE-0DA6-4CDA-BA3C-5561FCD362EA}">
      <dsp:nvSpPr>
        <dsp:cNvPr id="0" name=""/>
        <dsp:cNvSpPr/>
      </dsp:nvSpPr>
      <dsp:spPr>
        <a:xfrm>
          <a:off x="1269427" y="2488182"/>
          <a:ext cx="934451" cy="2904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hlinkClick xmlns:r="http://schemas.openxmlformats.org/officeDocument/2006/relationships" r:id="" action="ppaction://hlinksldjump"/>
            </a:rPr>
            <a:t>Exotic</a:t>
          </a:r>
          <a:endParaRPr lang="en-SG" sz="1600" kern="1200" dirty="0"/>
        </a:p>
      </dsp:txBody>
      <dsp:txXfrm>
        <a:off x="1269427" y="2488182"/>
        <a:ext cx="934451" cy="290496"/>
      </dsp:txXfrm>
    </dsp:sp>
    <dsp:sp modelId="{7E1432CF-AF63-45F2-9036-977057E28A44}">
      <dsp:nvSpPr>
        <dsp:cNvPr id="0" name=""/>
        <dsp:cNvSpPr/>
      </dsp:nvSpPr>
      <dsp:spPr>
        <a:xfrm>
          <a:off x="652221" y="3390871"/>
          <a:ext cx="915697" cy="2540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Parakeet</a:t>
          </a:r>
          <a:endParaRPr lang="en-SG" sz="1600" kern="1200" dirty="0"/>
        </a:p>
      </dsp:txBody>
      <dsp:txXfrm>
        <a:off x="652221" y="3390871"/>
        <a:ext cx="915697" cy="254049"/>
      </dsp:txXfrm>
    </dsp:sp>
    <dsp:sp modelId="{A5F1330F-4C5A-4D4B-9377-C545D329D14C}">
      <dsp:nvSpPr>
        <dsp:cNvPr id="0" name=""/>
        <dsp:cNvSpPr/>
      </dsp:nvSpPr>
      <dsp:spPr>
        <a:xfrm>
          <a:off x="2251036" y="3390871"/>
          <a:ext cx="915697" cy="2540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Terrapin</a:t>
          </a:r>
          <a:endParaRPr lang="en-SG" sz="1600" kern="1200" dirty="0"/>
        </a:p>
      </dsp:txBody>
      <dsp:txXfrm>
        <a:off x="2251036" y="3390871"/>
        <a:ext cx="915697" cy="254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AE878-679B-4734-8074-B0B2C3E72A92}" type="datetimeFigureOut">
              <a:rPr lang="en-SG" smtClean="0"/>
              <a:t>9/4/2014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EAE23-4250-42FC-BCFC-046EFF4B87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90418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EAE23-4250-42FC-BCFC-046EFF4B8709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59031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0259-2563-4B41-B393-2BC82267627C}" type="datetime1">
              <a:rPr lang="en-SG" smtClean="0"/>
              <a:t>9/4/2014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397D-0D5E-4329-8882-D78FE0A90B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65553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E1A3A-E9ED-4968-9469-F1C7E5E0437D}" type="datetime1">
              <a:rPr lang="en-SG" smtClean="0"/>
              <a:t>9/4/2014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397D-0D5E-4329-8882-D78FE0A90B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93071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23C6-A01A-4F72-AEEA-028BD074B1B2}" type="datetime1">
              <a:rPr lang="en-SG" smtClean="0"/>
              <a:t>9/4/2014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397D-0D5E-4329-8882-D78FE0A90B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54466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1C77F-9DA3-4C67-BB96-8E673CC8FF97}" type="datetime1">
              <a:rPr lang="en-SG" smtClean="0"/>
              <a:t>9/4/2014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397D-0D5E-4329-8882-D78FE0A90B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7101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23AA6-762D-4BC5-B5BF-B73D1F20A95C}" type="datetime1">
              <a:rPr lang="en-SG" smtClean="0"/>
              <a:t>9/4/2014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397D-0D5E-4329-8882-D78FE0A90B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49542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7F50-E657-403C-88A1-4C4A5C9E2028}" type="datetime1">
              <a:rPr lang="en-SG" smtClean="0"/>
              <a:t>9/4/2014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397D-0D5E-4329-8882-D78FE0A90B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08636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04F5-E29E-428E-8DF4-8B783BD6A0C4}" type="datetime1">
              <a:rPr lang="en-SG" smtClean="0"/>
              <a:t>9/4/2014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397D-0D5E-4329-8882-D78FE0A90B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73124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86C7-C76A-4A91-B37D-FAADD3D29EBF}" type="datetime1">
              <a:rPr lang="en-SG" smtClean="0"/>
              <a:t>9/4/2014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397D-0D5E-4329-8882-D78FE0A90B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5424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D0EB-3AE6-42C0-A7EE-40B94FBC41E9}" type="datetime1">
              <a:rPr lang="en-SG" smtClean="0"/>
              <a:t>9/4/2014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397D-0D5E-4329-8882-D78FE0A90B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15664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2D66-C84D-4BC1-BFDB-0DA5CE21F925}" type="datetime1">
              <a:rPr lang="en-SG" smtClean="0"/>
              <a:t>9/4/2014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397D-0D5E-4329-8882-D78FE0A90B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8802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C6936-05A4-4377-A50C-6860FE73BA66}" type="datetime1">
              <a:rPr lang="en-SG" smtClean="0"/>
              <a:t>9/4/2014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397D-0D5E-4329-8882-D78FE0A90B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1679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40" y="0"/>
            <a:ext cx="918187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64088" y="257680"/>
            <a:ext cx="339472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Types of Pets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ED32A-9D9A-479B-BD04-5938FE07D71C}" type="datetime1">
              <a:rPr lang="en-SG" smtClean="0"/>
              <a:t>9/4/2014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3397D-0D5E-4329-8882-D78FE0A90B86}" type="slidenum">
              <a:rPr lang="en-SG" smtClean="0"/>
              <a:t>‹#›</a:t>
            </a:fld>
            <a:endParaRPr lang="en-SG"/>
          </a:p>
        </p:txBody>
      </p:sp>
      <p:sp>
        <p:nvSpPr>
          <p:cNvPr id="8" name="Freeform 7"/>
          <p:cNvSpPr/>
          <p:nvPr userDrawn="1"/>
        </p:nvSpPr>
        <p:spPr>
          <a:xfrm>
            <a:off x="473825" y="1113896"/>
            <a:ext cx="8204662" cy="0"/>
          </a:xfrm>
          <a:custGeom>
            <a:avLst/>
            <a:gdLst>
              <a:gd name="connsiteX0" fmla="*/ 0 w 8204662"/>
              <a:gd name="connsiteY0" fmla="*/ 0 h 0"/>
              <a:gd name="connsiteX1" fmla="*/ 8204662 w 820466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204662">
                <a:moveTo>
                  <a:pt x="0" y="0"/>
                </a:moveTo>
                <a:lnTo>
                  <a:pt x="8204662" y="0"/>
                </a:ln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43" y="399046"/>
            <a:ext cx="1440374" cy="108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Action Button: Home 9">
            <a:hlinkClick r:id="" action="ppaction://hlinkshowjump?jump=firstslide" highlightClick="1"/>
          </p:cNvPr>
          <p:cNvSpPr/>
          <p:nvPr userDrawn="1"/>
        </p:nvSpPr>
        <p:spPr>
          <a:xfrm>
            <a:off x="7521519" y="5733256"/>
            <a:ext cx="264965" cy="288032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 userDrawn="1"/>
        </p:nvSpPr>
        <p:spPr>
          <a:xfrm>
            <a:off x="7164288" y="5736008"/>
            <a:ext cx="288032" cy="28528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 userDrawn="1"/>
        </p:nvSpPr>
        <p:spPr>
          <a:xfrm>
            <a:off x="7845612" y="5736008"/>
            <a:ext cx="288032" cy="285280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Action Button: Beginning 12">
            <a:hlinkClick r:id="" action="ppaction://hlinkshowjump?jump=firstslide" highlightClick="1"/>
          </p:cNvPr>
          <p:cNvSpPr/>
          <p:nvPr userDrawn="1"/>
        </p:nvSpPr>
        <p:spPr>
          <a:xfrm>
            <a:off x="6743362" y="5726990"/>
            <a:ext cx="363901" cy="294298"/>
          </a:xfrm>
          <a:prstGeom prst="actionButtonBeginn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Action Button: End 13">
            <a:hlinkClick r:id="" action="ppaction://hlinkshowjump?jump=lastslide" highlightClick="1"/>
          </p:cNvPr>
          <p:cNvSpPr/>
          <p:nvPr userDrawn="1"/>
        </p:nvSpPr>
        <p:spPr>
          <a:xfrm>
            <a:off x="8186217" y="5736008"/>
            <a:ext cx="363901" cy="294298"/>
          </a:xfrm>
          <a:prstGeom prst="actionButtonE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3310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u="none" kern="1200">
          <a:solidFill>
            <a:srgbClr val="FFC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ros.org.mk/konkurs/077/domasni_milenici_eng.ht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5.jpg"/><Relationship Id="rId5" Type="http://schemas.openxmlformats.org/officeDocument/2006/relationships/hyperlink" Target="http://animals.howstuffworks.com/pets/domestic-cat-info5.htm" TargetMode="External"/><Relationship Id="rId4" Type="http://schemas.openxmlformats.org/officeDocument/2006/relationships/hyperlink" Target="http://en.wikipedia.org/wiki/List_of_cat_breed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hyperlink" Target="http://animals.howstuffworks.com/mammals/dog-info.ht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hyperlink" Target="http://www.petplace.com/birds/choosing-a-budgie-or-parakeet/page1.asp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hyperlink" Target="http://www.terrapins.co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5364088" y="257680"/>
            <a:ext cx="339472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u="none" kern="1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Types of Pets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397D-0D5E-4329-8882-D78FE0A90B86}" type="slidenum">
              <a:rPr lang="en-SG" smtClean="0"/>
              <a:t>1</a:t>
            </a:fld>
            <a:endParaRPr lang="en-SG" dirty="0"/>
          </a:p>
        </p:txBody>
      </p:sp>
      <p:sp>
        <p:nvSpPr>
          <p:cNvPr id="6" name="TextBox 5"/>
          <p:cNvSpPr txBox="1"/>
          <p:nvPr/>
        </p:nvSpPr>
        <p:spPr>
          <a:xfrm>
            <a:off x="593976" y="1412776"/>
            <a:ext cx="4194048" cy="48013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SG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WELCOME!</a:t>
            </a:r>
          </a:p>
          <a:p>
            <a:endParaRPr lang="en-SG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SG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This is a module to teach you all about the different types of pets.</a:t>
            </a:r>
          </a:p>
          <a:p>
            <a:endParaRPr lang="en-SG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SG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This knowledge may help you decide which type of pet to get.</a:t>
            </a:r>
          </a:p>
          <a:p>
            <a:endParaRPr lang="en-SG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SG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Click a particular topic in the Navigation Map on the right to go to a particular topic.</a:t>
            </a:r>
          </a:p>
          <a:p>
            <a:endParaRPr lang="en-SG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SG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Or use the navigation buttons at the bottom right to move between the pages or to return to this Home page.</a:t>
            </a:r>
          </a:p>
          <a:p>
            <a:endParaRPr lang="en-SG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SG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Enjoy the module!</a:t>
            </a:r>
            <a:endParaRPr lang="en-SG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165640721"/>
              </p:ext>
            </p:extLst>
          </p:nvPr>
        </p:nvGraphicFramePr>
        <p:xfrm>
          <a:off x="5508104" y="1800200"/>
          <a:ext cx="3168352" cy="393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8052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9923">
            <a:off x="5955540" y="3408868"/>
            <a:ext cx="2363931" cy="19908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itle Placeholder 1"/>
          <p:cNvSpPr txBox="1">
            <a:spLocks/>
          </p:cNvSpPr>
          <p:nvPr/>
        </p:nvSpPr>
        <p:spPr>
          <a:xfrm>
            <a:off x="5364088" y="257680"/>
            <a:ext cx="339472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u="none" kern="1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Types of Pets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397D-0D5E-4329-8882-D78FE0A90B86}" type="slidenum">
              <a:rPr lang="en-SG" smtClean="0"/>
              <a:t>2</a:t>
            </a:fld>
            <a:endParaRPr lang="en-SG"/>
          </a:p>
        </p:txBody>
      </p:sp>
      <p:sp>
        <p:nvSpPr>
          <p:cNvPr id="6" name="TextBox 5"/>
          <p:cNvSpPr txBox="1"/>
          <p:nvPr/>
        </p:nvSpPr>
        <p:spPr>
          <a:xfrm>
            <a:off x="386744" y="1426637"/>
            <a:ext cx="5616624" cy="45550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SG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DOMESTIC PETS</a:t>
            </a:r>
          </a:p>
          <a:p>
            <a:endParaRPr lang="en-SG" sz="1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SG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Generally domestic pets are animals that one keeps in a dwelling.</a:t>
            </a:r>
          </a:p>
          <a:p>
            <a:endParaRPr lang="en-SG" sz="1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SG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They are generally able to be domesticated through proper care and training.</a:t>
            </a:r>
          </a:p>
          <a:p>
            <a:endParaRPr lang="en-SG" sz="1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SG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They can be very small like a Gold fish or larger in size such as a dog.</a:t>
            </a:r>
          </a:p>
          <a:p>
            <a:endParaRPr lang="en-SG" sz="1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SG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They are most suitable for rearing and keeping in a home.</a:t>
            </a:r>
          </a:p>
          <a:p>
            <a:endParaRPr lang="en-SG" sz="1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SG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For more information on domestic pets click this </a:t>
            </a:r>
            <a:r>
              <a:rPr lang="en-SG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3"/>
              </a:rPr>
              <a:t>WEB-LINK</a:t>
            </a:r>
            <a:r>
              <a:rPr lang="en-SG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endParaRPr lang="en-SG" sz="1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SG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Click the right arrow at the bottom right to see examples of two popular domestic pets - dogs and cats.</a:t>
            </a:r>
          </a:p>
          <a:p>
            <a:endParaRPr lang="en-SG" sz="1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1429">
            <a:off x="6196996" y="1381588"/>
            <a:ext cx="2168652" cy="2168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8261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5364088" y="257680"/>
            <a:ext cx="339472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u="none" kern="1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Types of Pets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397D-0D5E-4329-8882-D78FE0A90B86}" type="slidenum">
              <a:rPr lang="en-SG" smtClean="0"/>
              <a:t>3</a:t>
            </a:fld>
            <a:endParaRPr lang="en-SG"/>
          </a:p>
        </p:txBody>
      </p:sp>
      <p:sp>
        <p:nvSpPr>
          <p:cNvPr id="6" name="TextBox 5"/>
          <p:cNvSpPr txBox="1"/>
          <p:nvPr/>
        </p:nvSpPr>
        <p:spPr>
          <a:xfrm>
            <a:off x="453072" y="1394767"/>
            <a:ext cx="4896544" cy="477053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SG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CATS</a:t>
            </a:r>
          </a:p>
          <a:p>
            <a:endParaRPr lang="en-SG" sz="1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SG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Cats can be make nice pets too, especially if you prefer a more docile pet. </a:t>
            </a:r>
          </a:p>
          <a:p>
            <a:endParaRPr lang="en-SG" sz="1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SG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Generally cats are not as forth coming as dogs but they can make charming pets.</a:t>
            </a:r>
          </a:p>
          <a:p>
            <a:endParaRPr lang="en-SG" sz="1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SG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Again there are many possible breeds to own. From fur-less Don </a:t>
            </a:r>
            <a:r>
              <a:rPr lang="en-SG" sz="1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Sphynx</a:t>
            </a:r>
            <a:r>
              <a:rPr lang="en-SG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to full-fur Ragamuffins!</a:t>
            </a:r>
          </a:p>
          <a:p>
            <a:endParaRPr lang="en-SG" sz="1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SG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For more information about different breeds click this </a:t>
            </a:r>
            <a:r>
              <a:rPr lang="en-SG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4"/>
              </a:rPr>
              <a:t>WEB-LINK 1</a:t>
            </a:r>
            <a:r>
              <a:rPr lang="en-SG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endParaRPr lang="en-SG" sz="1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SG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For more information about domestic cats click this </a:t>
            </a:r>
            <a:r>
              <a:rPr lang="en-SG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5"/>
              </a:rPr>
              <a:t>WEB-LINK 2</a:t>
            </a:r>
            <a:r>
              <a:rPr lang="en-SG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endParaRPr lang="en-SG" sz="1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SG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Or click the right arrow at the bottom right to find out more about Exotic Pets.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448" y="1484784"/>
            <a:ext cx="2905872" cy="19387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Cat_Behaviours_Best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41240" y="3565896"/>
            <a:ext cx="2905872" cy="193797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8261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5364088" y="257680"/>
            <a:ext cx="339472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u="none" kern="1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Types of Pets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397D-0D5E-4329-8882-D78FE0A90B86}" type="slidenum">
              <a:rPr lang="en-SG" smtClean="0"/>
              <a:t>4</a:t>
            </a:fld>
            <a:endParaRPr lang="en-SG"/>
          </a:p>
        </p:txBody>
      </p:sp>
      <p:sp>
        <p:nvSpPr>
          <p:cNvPr id="6" name="TextBox 5"/>
          <p:cNvSpPr txBox="1"/>
          <p:nvPr/>
        </p:nvSpPr>
        <p:spPr>
          <a:xfrm>
            <a:off x="439496" y="1395192"/>
            <a:ext cx="5105448" cy="48013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SG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DOGS</a:t>
            </a:r>
          </a:p>
          <a:p>
            <a:endParaRPr lang="en-SG" sz="1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SG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As the saying goes, "Dogs are man's best friend" and they can make great pets. </a:t>
            </a:r>
          </a:p>
          <a:p>
            <a:endParaRPr lang="en-SG" sz="1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SG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This is generally true if you take care good care of them and train them well.</a:t>
            </a:r>
          </a:p>
          <a:p>
            <a:endParaRPr lang="en-SG" sz="1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SG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But do be aware that not all breeds are the same.</a:t>
            </a:r>
          </a:p>
          <a:p>
            <a:endParaRPr lang="en-SG" sz="1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SG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Some dogs are more docile while are some more aggressive. Click the “Speaker” icon on the right to hear a dog barking. Do you think the dog is docile or aggressive?</a:t>
            </a:r>
          </a:p>
          <a:p>
            <a:endParaRPr lang="en-SG" sz="1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SG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For more information about dogs click this </a:t>
            </a:r>
            <a:r>
              <a:rPr lang="en-SG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4"/>
              </a:rPr>
              <a:t>WEB-LINK</a:t>
            </a:r>
            <a:r>
              <a:rPr lang="en-SG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endParaRPr lang="en-SG" sz="1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SG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Or click the right arrow at the bottom right to see information about cats instead.</a:t>
            </a:r>
          </a:p>
          <a:p>
            <a:endParaRPr lang="en-SG" sz="1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420" y="2009768"/>
            <a:ext cx="2688299" cy="2016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barking_dog_1M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85938" y="4444090"/>
            <a:ext cx="342936" cy="34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1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5364088" y="257680"/>
            <a:ext cx="339472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u="none" kern="1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Types of Pets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397D-0D5E-4329-8882-D78FE0A90B86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8261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5364088" y="257680"/>
            <a:ext cx="339472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u="none" kern="1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Types of Pets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397D-0D5E-4329-8882-D78FE0A90B86}" type="slidenum">
              <a:rPr lang="en-SG" smtClean="0"/>
              <a:t>6</a:t>
            </a:fld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467544" y="1340768"/>
            <a:ext cx="5238328" cy="480131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SG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PARAKEETS</a:t>
            </a:r>
          </a:p>
          <a:p>
            <a:endParaRPr lang="en-SG" sz="1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SG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Parakeets are coloured birds. Common colours are blue, yellow or green.</a:t>
            </a:r>
          </a:p>
          <a:p>
            <a:endParaRPr lang="en-SG" sz="1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SG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However, some can be very colourful like the Eastern Rosella!   </a:t>
            </a:r>
          </a:p>
          <a:p>
            <a:endParaRPr lang="en-SG" sz="1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SG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Generally, parakeet are small or medium sized species of parrots .</a:t>
            </a:r>
          </a:p>
          <a:p>
            <a:endParaRPr lang="en-SG" sz="1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SG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Click the video on the right to watch and hear a parakeet.</a:t>
            </a:r>
          </a:p>
          <a:p>
            <a:endParaRPr lang="en-SG" sz="1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SG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For more information about choosing parakeets click this </a:t>
            </a:r>
            <a:r>
              <a:rPr lang="en-SG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4"/>
              </a:rPr>
              <a:t>WEB-LINK</a:t>
            </a:r>
            <a:r>
              <a:rPr lang="en-SG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endParaRPr lang="en-SG" sz="1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SG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Or click the right arrow at the bottom right to move on to information about terrapins.</a:t>
            </a:r>
          </a:p>
          <a:p>
            <a:endParaRPr lang="en-SG" sz="1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7" name="WindowsMediaPlayer1" r:id="rId2" imgW="2952381" imgH="2448267"/>
        </mc:Choice>
        <mc:Fallback>
          <p:control name="WindowsMediaPlayer1" r:id="rId2" imgW="2952381" imgH="2448267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80075" y="1989138"/>
                  <a:ext cx="2952750" cy="244792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28261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5364088" y="257680"/>
            <a:ext cx="339472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u="none" kern="12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Types of Pets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397D-0D5E-4329-8882-D78FE0A90B86}" type="slidenum">
              <a:rPr lang="en-SG" smtClean="0"/>
              <a:t>7</a:t>
            </a:fld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386416" y="1259968"/>
            <a:ext cx="4572000" cy="538609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SG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TERRAPINS</a:t>
            </a:r>
          </a:p>
          <a:p>
            <a:endParaRPr lang="en-SG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SG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Terrapins are a particular species of turtles, specifically of the </a:t>
            </a:r>
            <a:r>
              <a:rPr lang="en-SG" sz="1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Malaclemys</a:t>
            </a:r>
            <a:r>
              <a:rPr lang="en-SG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type. </a:t>
            </a:r>
          </a:p>
          <a:p>
            <a:endParaRPr lang="en-SG" sz="1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SG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These turtles are not of the sea water variety.</a:t>
            </a:r>
          </a:p>
          <a:p>
            <a:endParaRPr lang="en-SG" sz="1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SG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However, they do need brackish water to live. </a:t>
            </a:r>
          </a:p>
          <a:p>
            <a:endParaRPr lang="en-SG" sz="1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SG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Brackish water is more salty than freshwater but much less than sea water. </a:t>
            </a:r>
          </a:p>
          <a:p>
            <a:endParaRPr lang="en-SG" sz="1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SG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For more information on how to care for terrapins click this WEB-LINK. Or click the YELLOW followed by the GREEN button to watch a terrapin do a stunt!</a:t>
            </a:r>
          </a:p>
          <a:p>
            <a:endParaRPr lang="en-SG" sz="1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SG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This is the last page of this module, click the "Home" button to go back to the Welcome start page.</a:t>
            </a:r>
          </a:p>
          <a:p>
            <a:endParaRPr lang="en-SG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SG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4"/>
              </a:rPr>
              <a:t>WEB-LINK</a:t>
            </a:r>
            <a:r>
              <a:rPr lang="en-SG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SG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6093296"/>
            <a:ext cx="936104" cy="440261"/>
          </a:xfrm>
          <a:prstGeom prst="rect">
            <a:avLst/>
          </a:prstGeom>
        </p:spPr>
      </p:pic>
      <p:sp>
        <p:nvSpPr>
          <p:cNvPr id="9" name="Action Button: Forward or Next 8">
            <a:hlinkClick r:id="" action="ppaction://noaction" highlightClick="1"/>
          </p:cNvPr>
          <p:cNvSpPr/>
          <p:nvPr/>
        </p:nvSpPr>
        <p:spPr>
          <a:xfrm>
            <a:off x="5636856" y="4509120"/>
            <a:ext cx="340469" cy="288032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Action Button: Forward or Next 9">
            <a:hlinkClick r:id="" action="ppaction://noaction" highlightClick="1"/>
          </p:cNvPr>
          <p:cNvSpPr/>
          <p:nvPr/>
        </p:nvSpPr>
        <p:spPr>
          <a:xfrm>
            <a:off x="7471891" y="4509120"/>
            <a:ext cx="340469" cy="288032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Action Button: Custom 12">
            <a:hlinkClick r:id="" action="ppaction://noaction" highlightClick="1"/>
          </p:cNvPr>
          <p:cNvSpPr/>
          <p:nvPr/>
        </p:nvSpPr>
        <p:spPr>
          <a:xfrm>
            <a:off x="6732240" y="5338048"/>
            <a:ext cx="1800200" cy="28803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to Read</a:t>
            </a:r>
            <a:endParaRPr lang="en-SG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0" name="ShockwaveFlash1" r:id="rId2" imgW="3095238" imgH="2592534"/>
        </mc:Choice>
        <mc:Fallback>
          <p:control name="ShockwaveFlash1" r:id="rId2" imgW="3095238" imgH="2592534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08625" y="1700213"/>
                  <a:ext cx="3095625" cy="2592387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28261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 -0.22616 C 0.0158 -0.23426 0.02986 -0.24213 0.03472 -0.24213 C 0.0658 -0.24213 0.09774 -0.11713 0.09774 0.00787 C 0.09774 -0.05509 0.11371 -0.11713 0.12882 -0.11713 C 0.14479 -0.11713 0.15989 -0.05416 0.15989 0.00787 C 0.15989 -0.02315 0.16788 -0.05509 0.17587 -0.05509 C 0.18385 -0.05509 0.19184 -0.02407 0.19184 0.00787 C 0.19184 -0.0081 0.19583 -0.02315 0.19982 -0.02315 C 0.20382 -0.02315 0.20781 -0.00717 0.20781 0.00787 C 0.20781 -0.00023 0.20989 -0.0081 0.2118 -0.0081 C 0.21285 -0.0081 0.2158 -1.85185E-6 0.2158 0.00787 C 0.2158 0.00394 0.21684 -0.00023 0.21788 -0.00023 C 0.21788 0.0007 0.21996 0.00371 0.21996 0.00787 C 0.21996 0.00579 0.21996 0.00394 0.22101 0.00394 C 0.22101 0.00486 0.22205 0.00602 0.22205 0.00787 C 0.22205 0.00695 0.22205 0.00579 0.22205 0.00486 C 0.22309 0.00486 0.22309 0.00579 0.22309 0.00695 C 0.22413 0.00695 0.22413 0.00602 0.22413 0.00486 C 0.22517 0.00486 0.22517 0.00579 0.22517 0.00695 " pathEditMode="relative" rAng="0" ptsTypes="fffffffffffffffffff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0" y="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586</Words>
  <Application>Microsoft Office PowerPoint</Application>
  <PresentationFormat>On-screen Show (4:3)</PresentationFormat>
  <Paragraphs>101</Paragraphs>
  <Slides>7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eclguest</dc:creator>
  <cp:lastModifiedBy>eclguest</cp:lastModifiedBy>
  <cp:revision>17</cp:revision>
  <dcterms:created xsi:type="dcterms:W3CDTF">2014-04-09T02:17:53Z</dcterms:created>
  <dcterms:modified xsi:type="dcterms:W3CDTF">2014-04-09T05:51:41Z</dcterms:modified>
</cp:coreProperties>
</file>