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 userDrawn="1"/>
        </p:nvSpPr>
        <p:spPr>
          <a:xfrm>
            <a:off x="7617547" y="6318508"/>
            <a:ext cx="468000" cy="468000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8085547" y="6318508"/>
            <a:ext cx="468000" cy="4680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 userDrawn="1"/>
        </p:nvSpPr>
        <p:spPr>
          <a:xfrm>
            <a:off x="7149547" y="6318508"/>
            <a:ext cx="468000" cy="4680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920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759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685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206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96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569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072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669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19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7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55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93C3-5E1B-49C7-919B-A5ABE642BD00}" type="datetimeFigureOut">
              <a:rPr lang="en-SG" smtClean="0"/>
              <a:t>11/1/2012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523B-4D4D-4591-963F-0C012264EC4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7106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123728" y="3140968"/>
            <a:ext cx="4464496" cy="1224136"/>
            <a:chOff x="2123728" y="3140968"/>
            <a:chExt cx="4464496" cy="1224136"/>
          </a:xfrm>
        </p:grpSpPr>
        <p:sp>
          <p:nvSpPr>
            <p:cNvPr id="6" name="Rectangle 5"/>
            <p:cNvSpPr/>
            <p:nvPr/>
          </p:nvSpPr>
          <p:spPr>
            <a:xfrm>
              <a:off x="2123728" y="3140968"/>
              <a:ext cx="4464496" cy="12241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43808" y="3368315"/>
              <a:ext cx="30243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Colonna MT" pitchFamily="82" charset="0"/>
                </a:rPr>
                <a:t>WELCOME</a:t>
              </a:r>
              <a:endParaRPr lang="en-SG" sz="4400" dirty="0">
                <a:latin typeface="Colonna MT" pitchFamily="8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gneto" pitchFamily="82" charset="0"/>
              </a:rPr>
              <a:t>Attractions at Madagascar Zone</a:t>
            </a:r>
            <a:endParaRPr lang="en-SG" dirty="0">
              <a:solidFill>
                <a:srgbClr val="FF0000"/>
              </a:solidFill>
              <a:latin typeface="Magneto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gneto" pitchFamily="82" charset="0"/>
              </a:rPr>
              <a:t>Attractions at Madagascar Zone</a:t>
            </a:r>
            <a:endParaRPr lang="en-SG" dirty="0">
              <a:solidFill>
                <a:srgbClr val="FF0000"/>
              </a:solidFill>
              <a:latin typeface="Magneto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2913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Ravie" pitchFamily="82" charset="0"/>
              </a:rPr>
              <a:t>1. King </a:t>
            </a:r>
            <a:r>
              <a:rPr lang="en-US" sz="2800" dirty="0" err="1" smtClean="0">
                <a:solidFill>
                  <a:srgbClr val="002060"/>
                </a:solidFill>
                <a:latin typeface="Ravie" pitchFamily="82" charset="0"/>
              </a:rPr>
              <a:t>Julien’s</a:t>
            </a:r>
            <a:r>
              <a:rPr lang="en-US" sz="2800" dirty="0" smtClean="0">
                <a:solidFill>
                  <a:srgbClr val="002060"/>
                </a:solidFill>
                <a:latin typeface="Ravie" pitchFamily="82" charset="0"/>
              </a:rPr>
              <a:t> Beach Party</a:t>
            </a:r>
            <a:endParaRPr lang="en-SG" sz="2800" dirty="0">
              <a:solidFill>
                <a:srgbClr val="002060"/>
              </a:solidFill>
              <a:latin typeface="Ravie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9731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Ravie" pitchFamily="82" charset="0"/>
              </a:rPr>
              <a:t>2. Gloria’s Snack Shack</a:t>
            </a:r>
            <a:endParaRPr lang="en-SG" sz="2800" dirty="0">
              <a:solidFill>
                <a:srgbClr val="002060"/>
              </a:solidFill>
              <a:latin typeface="Ravie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65954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Ravie" pitchFamily="82" charset="0"/>
              </a:rPr>
              <a:t>3. Penguin Parade</a:t>
            </a:r>
            <a:endParaRPr lang="en-SG" sz="2800" dirty="0">
              <a:solidFill>
                <a:srgbClr val="002060"/>
              </a:solidFill>
              <a:latin typeface="Ravie" pitchFamily="82" charset="0"/>
            </a:endParaRPr>
          </a:p>
        </p:txBody>
      </p:sp>
      <p:sp>
        <p:nvSpPr>
          <p:cNvPr id="3" name="Oval 2">
            <a:hlinkClick r:id="rId2" action="ppaction://hlinksldjump"/>
          </p:cNvPr>
          <p:cNvSpPr/>
          <p:nvPr/>
        </p:nvSpPr>
        <p:spPr>
          <a:xfrm>
            <a:off x="7632340" y="2276872"/>
            <a:ext cx="1152128" cy="537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7632340" y="2958624"/>
            <a:ext cx="1152128" cy="537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>
            <a:hlinkClick r:id="rId4" action="ppaction://hlinksldjump"/>
          </p:cNvPr>
          <p:cNvSpPr/>
          <p:nvPr/>
        </p:nvSpPr>
        <p:spPr>
          <a:xfrm>
            <a:off x="7632340" y="3645024"/>
            <a:ext cx="1152128" cy="537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596336" y="237646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to view</a:t>
            </a:r>
            <a:endParaRPr lang="en-SG" sz="1600" dirty="0"/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596336" y="3058215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to view</a:t>
            </a:r>
            <a:endParaRPr lang="en-SG" sz="1600" dirty="0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7596336" y="3744615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to view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7782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gneto" pitchFamily="82" charset="0"/>
              </a:rPr>
              <a:t>Attractions at Madagascar Zone</a:t>
            </a:r>
            <a:endParaRPr lang="en-SG" dirty="0">
              <a:solidFill>
                <a:srgbClr val="FF0000"/>
              </a:solidFill>
              <a:latin typeface="Magneto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30" y="1556792"/>
            <a:ext cx="6120680" cy="45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gneto" pitchFamily="82" charset="0"/>
              </a:rPr>
              <a:t>Attractions at Madagascar Zone</a:t>
            </a:r>
            <a:endParaRPr lang="en-SG" dirty="0">
              <a:solidFill>
                <a:srgbClr val="FF0000"/>
              </a:solidFill>
              <a:latin typeface="Magneto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61973"/>
            <a:ext cx="5976664" cy="44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agneto" pitchFamily="82" charset="0"/>
              </a:rPr>
              <a:t>Attractions at Madagascar Zone</a:t>
            </a:r>
            <a:endParaRPr lang="en-SG" dirty="0">
              <a:solidFill>
                <a:srgbClr val="FF0000"/>
              </a:solidFill>
              <a:latin typeface="Magneto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04867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45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Attractions at Madagascar Zone</vt:lpstr>
      <vt:lpstr>Attractions at Madagascar Zone</vt:lpstr>
      <vt:lpstr>Attractions at Madagascar Zone</vt:lpstr>
      <vt:lpstr>Attractions at Madagascar Zone</vt:lpstr>
      <vt:lpstr>Attractions at Madagascar Zone</vt:lpstr>
    </vt:vector>
  </TitlesOfParts>
  <Company>National Institute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Attractions at Madagascar Zone</dc:title>
  <dc:creator>trainee</dc:creator>
  <cp:lastModifiedBy>trainee</cp:lastModifiedBy>
  <cp:revision>4</cp:revision>
  <dcterms:created xsi:type="dcterms:W3CDTF">2012-01-11T07:42:22Z</dcterms:created>
  <dcterms:modified xsi:type="dcterms:W3CDTF">2012-01-11T08:21:52Z</dcterms:modified>
</cp:coreProperties>
</file>