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5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eclguest\Documents\AMB015\PPT\Parakeet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9604"/>
  <ax:ocxPr ax:name="_cy" ax:value="7408"/>
</ax:ocx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5.xml"/><Relationship Id="rId1" Type="http://schemas.openxmlformats.org/officeDocument/2006/relationships/slide" Target="../slides/slide2.xml"/><Relationship Id="rId6" Type="http://schemas.openxmlformats.org/officeDocument/2006/relationships/slide" Target="../slides/slide7.xml"/><Relationship Id="rId5" Type="http://schemas.openxmlformats.org/officeDocument/2006/relationships/slide" Target="../slides/slide6.xml"/><Relationship Id="rId4" Type="http://schemas.openxmlformats.org/officeDocument/2006/relationships/slide" Target="../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0B2CD6-381D-4897-AA08-D0FE2301732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84178C9C-C198-417D-8421-1105A33F415A}">
      <dgm:prSet phldrT="[Text]"/>
      <dgm:spPr>
        <a:solidFill>
          <a:srgbClr val="92D05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Types of </a:t>
          </a:r>
          <a:r>
            <a:rPr lang="en-US" baseline="0" dirty="0" smtClean="0">
              <a:solidFill>
                <a:schemeClr val="tx1"/>
              </a:solidFill>
            </a:rPr>
            <a:t>Pets</a:t>
          </a:r>
          <a:endParaRPr lang="en-SG" baseline="0" dirty="0">
            <a:solidFill>
              <a:schemeClr val="tx1"/>
            </a:solidFill>
          </a:endParaRPr>
        </a:p>
      </dgm:t>
    </dgm:pt>
    <dgm:pt modelId="{CFC0CE0A-C168-4432-8005-575515E7BE41}" type="parTrans" cxnId="{92AA3BB7-6848-498E-98F2-FB11CFF69EE8}">
      <dgm:prSet/>
      <dgm:spPr/>
      <dgm:t>
        <a:bodyPr/>
        <a:lstStyle/>
        <a:p>
          <a:endParaRPr lang="en-SG"/>
        </a:p>
      </dgm:t>
    </dgm:pt>
    <dgm:pt modelId="{29C95C13-A3B6-4A33-A506-0EC04D510388}" type="sibTrans" cxnId="{92AA3BB7-6848-498E-98F2-FB11CFF69EE8}">
      <dgm:prSet/>
      <dgm:spPr/>
      <dgm:t>
        <a:bodyPr/>
        <a:lstStyle/>
        <a:p>
          <a:endParaRPr lang="en-SG"/>
        </a:p>
      </dgm:t>
    </dgm:pt>
    <dgm:pt modelId="{15ABFC18-C477-4019-9958-25B649FBBA9B}">
      <dgm:prSet phldrT="[Text]"/>
      <dgm:spPr>
        <a:solidFill>
          <a:srgbClr val="92D05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Domestic</a:t>
          </a:r>
          <a:endParaRPr lang="en-SG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9EEA5B56-DAA5-49B2-9B57-AF81D3C17B12}" type="parTrans" cxnId="{A8080B11-95D8-42D4-A903-67EA91994FC6}">
      <dgm:prSet/>
      <dgm:spPr>
        <a:ln>
          <a:solidFill>
            <a:srgbClr val="FFFF00"/>
          </a:solidFill>
        </a:ln>
      </dgm:spPr>
      <dgm:t>
        <a:bodyPr/>
        <a:lstStyle/>
        <a:p>
          <a:endParaRPr lang="en-SG"/>
        </a:p>
      </dgm:t>
    </dgm:pt>
    <dgm:pt modelId="{A3237350-2087-4606-92D6-9CFEF742ED1F}" type="sibTrans" cxnId="{A8080B11-95D8-42D4-A903-67EA91994FC6}">
      <dgm:prSet/>
      <dgm:spPr/>
      <dgm:t>
        <a:bodyPr/>
        <a:lstStyle/>
        <a:p>
          <a:endParaRPr lang="en-SG"/>
        </a:p>
      </dgm:t>
    </dgm:pt>
    <dgm:pt modelId="{0EBE96E7-C86F-411A-844A-FBCC3549E541}">
      <dgm:prSet phldrT="[Text]"/>
      <dgm:spPr>
        <a:solidFill>
          <a:srgbClr val="92D05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Exotic</a:t>
          </a:r>
          <a:endParaRPr lang="en-SG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F2200DEE-3E75-489D-9058-5C4233D505A4}" type="parTrans" cxnId="{93F460C0-F6C3-4752-BEC5-B09A3FECF409}">
      <dgm:prSet/>
      <dgm:spPr>
        <a:ln>
          <a:solidFill>
            <a:srgbClr val="FFFF00"/>
          </a:solidFill>
        </a:ln>
      </dgm:spPr>
      <dgm:t>
        <a:bodyPr/>
        <a:lstStyle/>
        <a:p>
          <a:endParaRPr lang="en-SG"/>
        </a:p>
      </dgm:t>
    </dgm:pt>
    <dgm:pt modelId="{0361DB39-F9C8-459D-A527-70659E8C1AED}" type="sibTrans" cxnId="{93F460C0-F6C3-4752-BEC5-B09A3FECF409}">
      <dgm:prSet/>
      <dgm:spPr/>
      <dgm:t>
        <a:bodyPr/>
        <a:lstStyle/>
        <a:p>
          <a:endParaRPr lang="en-SG"/>
        </a:p>
      </dgm:t>
    </dgm:pt>
    <dgm:pt modelId="{6781F0A3-A1A1-4605-A365-46F70CEE5915}" type="asst">
      <dgm:prSet/>
      <dgm:spPr>
        <a:solidFill>
          <a:srgbClr val="92D05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Cat</a:t>
          </a:r>
          <a:endParaRPr lang="en-SG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6D648C1F-D777-4AE9-A499-7B716C1B7811}" type="parTrans" cxnId="{211BA362-DF8D-437B-8EDF-7D137E8066DE}">
      <dgm:prSet/>
      <dgm:spPr>
        <a:ln>
          <a:solidFill>
            <a:srgbClr val="FFFF00"/>
          </a:solidFill>
        </a:ln>
      </dgm:spPr>
      <dgm:t>
        <a:bodyPr/>
        <a:lstStyle/>
        <a:p>
          <a:endParaRPr lang="en-SG"/>
        </a:p>
      </dgm:t>
    </dgm:pt>
    <dgm:pt modelId="{5BF8CBE3-CCAF-4CC9-8EF1-7F148BC78DB0}" type="sibTrans" cxnId="{211BA362-DF8D-437B-8EDF-7D137E8066DE}">
      <dgm:prSet/>
      <dgm:spPr/>
      <dgm:t>
        <a:bodyPr/>
        <a:lstStyle/>
        <a:p>
          <a:endParaRPr lang="en-SG"/>
        </a:p>
      </dgm:t>
    </dgm:pt>
    <dgm:pt modelId="{1D49B49B-C8B8-4CF0-B9B3-1CAEDA7BC6A3}" type="asst">
      <dgm:prSet/>
      <dgm:spPr>
        <a:solidFill>
          <a:srgbClr val="92D05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Dog</a:t>
          </a:r>
          <a:endParaRPr lang="en-SG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FA5BE614-422D-4636-853A-45D4D4A05EA5}" type="parTrans" cxnId="{FDD9FA1D-97F7-4B6F-A612-0B819B9CCCA3}">
      <dgm:prSet/>
      <dgm:spPr>
        <a:ln>
          <a:solidFill>
            <a:srgbClr val="FFFF00"/>
          </a:solidFill>
        </a:ln>
      </dgm:spPr>
      <dgm:t>
        <a:bodyPr/>
        <a:lstStyle/>
        <a:p>
          <a:endParaRPr lang="en-SG"/>
        </a:p>
      </dgm:t>
    </dgm:pt>
    <dgm:pt modelId="{888BFF04-F2EE-4D4A-83EB-80EFFC938101}" type="sibTrans" cxnId="{FDD9FA1D-97F7-4B6F-A612-0B819B9CCCA3}">
      <dgm:prSet/>
      <dgm:spPr/>
      <dgm:t>
        <a:bodyPr/>
        <a:lstStyle/>
        <a:p>
          <a:endParaRPr lang="en-SG"/>
        </a:p>
      </dgm:t>
    </dgm:pt>
    <dgm:pt modelId="{0E6534BF-A81E-4DF0-B0FA-05B61E10308D}" type="asst">
      <dgm:prSet/>
      <dgm:spPr>
        <a:solidFill>
          <a:srgbClr val="92D05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Terrapin</a:t>
          </a:r>
          <a:endParaRPr lang="en-SG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D7B08DF4-70C3-47B5-86B0-B2D11C4BE6E5}" type="parTrans" cxnId="{8A21A78C-2448-4920-B12C-F97AF2F9DDF8}">
      <dgm:prSet/>
      <dgm:spPr>
        <a:ln>
          <a:solidFill>
            <a:srgbClr val="FFFF00"/>
          </a:solidFill>
        </a:ln>
      </dgm:spPr>
      <dgm:t>
        <a:bodyPr/>
        <a:lstStyle/>
        <a:p>
          <a:endParaRPr lang="en-SG"/>
        </a:p>
      </dgm:t>
    </dgm:pt>
    <dgm:pt modelId="{9F15341B-D165-4726-8BBD-A194278DA217}" type="sibTrans" cxnId="{8A21A78C-2448-4920-B12C-F97AF2F9DDF8}">
      <dgm:prSet/>
      <dgm:spPr/>
      <dgm:t>
        <a:bodyPr/>
        <a:lstStyle/>
        <a:p>
          <a:endParaRPr lang="en-SG"/>
        </a:p>
      </dgm:t>
    </dgm:pt>
    <dgm:pt modelId="{F3652AAD-4C15-40CC-9AEA-16A314A74C85}" type="asst">
      <dgm:prSet/>
      <dgm:spPr>
        <a:solidFill>
          <a:srgbClr val="92D05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Parakeet</a:t>
          </a:r>
          <a:endParaRPr lang="en-SG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4505B3A6-E1E4-410A-9CBF-A2667289346C}" type="parTrans" cxnId="{A58C22FD-D29F-446E-A88B-EA0B4B940050}">
      <dgm:prSet/>
      <dgm:spPr>
        <a:ln>
          <a:solidFill>
            <a:srgbClr val="FFFF00"/>
          </a:solidFill>
        </a:ln>
      </dgm:spPr>
      <dgm:t>
        <a:bodyPr/>
        <a:lstStyle/>
        <a:p>
          <a:endParaRPr lang="en-SG"/>
        </a:p>
      </dgm:t>
    </dgm:pt>
    <dgm:pt modelId="{375A2BEC-A3FD-453C-9F2F-BA4A492395FF}" type="sibTrans" cxnId="{A58C22FD-D29F-446E-A88B-EA0B4B940050}">
      <dgm:prSet/>
      <dgm:spPr/>
      <dgm:t>
        <a:bodyPr/>
        <a:lstStyle/>
        <a:p>
          <a:endParaRPr lang="en-SG"/>
        </a:p>
      </dgm:t>
    </dgm:pt>
    <dgm:pt modelId="{BB0D0EB5-3FE0-494C-A026-633D5304AB78}" type="pres">
      <dgm:prSet presAssocID="{8E0B2CD6-381D-4897-AA08-D0FE230173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4430C53-B8AE-47DE-B99B-51F5A6B5F34C}" type="pres">
      <dgm:prSet presAssocID="{84178C9C-C198-417D-8421-1105A33F415A}" presName="hierRoot1" presStyleCnt="0">
        <dgm:presLayoutVars>
          <dgm:hierBranch val="r"/>
        </dgm:presLayoutVars>
      </dgm:prSet>
      <dgm:spPr/>
    </dgm:pt>
    <dgm:pt modelId="{4A85F780-7D14-4028-AC5D-CCF2241F9A35}" type="pres">
      <dgm:prSet presAssocID="{84178C9C-C198-417D-8421-1105A33F415A}" presName="rootComposite1" presStyleCnt="0"/>
      <dgm:spPr/>
    </dgm:pt>
    <dgm:pt modelId="{A88A9FB8-5940-4D36-852C-A7F3355772B0}" type="pres">
      <dgm:prSet presAssocID="{84178C9C-C198-417D-8421-1105A33F415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4E1BDC37-31C2-4830-8C97-F60529F4E1D4}" type="pres">
      <dgm:prSet presAssocID="{84178C9C-C198-417D-8421-1105A33F415A}" presName="rootConnector1" presStyleLbl="node1" presStyleIdx="0" presStyleCnt="0"/>
      <dgm:spPr/>
    </dgm:pt>
    <dgm:pt modelId="{28728ADB-BED1-4C9C-894C-805E75A6AF4F}" type="pres">
      <dgm:prSet presAssocID="{84178C9C-C198-417D-8421-1105A33F415A}" presName="hierChild2" presStyleCnt="0"/>
      <dgm:spPr/>
    </dgm:pt>
    <dgm:pt modelId="{B82BFE9C-C10E-4B0C-A066-DFA22FC416EA}" type="pres">
      <dgm:prSet presAssocID="{9EEA5B56-DAA5-49B2-9B57-AF81D3C17B12}" presName="Name50" presStyleLbl="parChTrans1D2" presStyleIdx="0" presStyleCnt="2"/>
      <dgm:spPr/>
    </dgm:pt>
    <dgm:pt modelId="{086F7D6D-3BAD-454A-8AA7-8DADA4126986}" type="pres">
      <dgm:prSet presAssocID="{15ABFC18-C477-4019-9958-25B649FBBA9B}" presName="hierRoot2" presStyleCnt="0">
        <dgm:presLayoutVars>
          <dgm:hierBranch val="init"/>
        </dgm:presLayoutVars>
      </dgm:prSet>
      <dgm:spPr/>
    </dgm:pt>
    <dgm:pt modelId="{D9A00DD2-0790-49A5-A909-F98A35081BA1}" type="pres">
      <dgm:prSet presAssocID="{15ABFC18-C477-4019-9958-25B649FBBA9B}" presName="rootComposite" presStyleCnt="0"/>
      <dgm:spPr/>
    </dgm:pt>
    <dgm:pt modelId="{0B560443-AF27-47CC-A5B5-A898DB55A595}" type="pres">
      <dgm:prSet presAssocID="{15ABFC18-C477-4019-9958-25B649FBBA9B}" presName="rootText" presStyleLbl="node2" presStyleIdx="0" presStyleCnt="2">
        <dgm:presLayoutVars>
          <dgm:chPref val="3"/>
        </dgm:presLayoutVars>
      </dgm:prSet>
      <dgm:spPr/>
    </dgm:pt>
    <dgm:pt modelId="{3827CC75-9000-4429-B9B6-6ACBF09FCD6C}" type="pres">
      <dgm:prSet presAssocID="{15ABFC18-C477-4019-9958-25B649FBBA9B}" presName="rootConnector" presStyleLbl="node2" presStyleIdx="0" presStyleCnt="2"/>
      <dgm:spPr/>
    </dgm:pt>
    <dgm:pt modelId="{E9A36F73-A635-4500-803C-69FB82F1555D}" type="pres">
      <dgm:prSet presAssocID="{15ABFC18-C477-4019-9958-25B649FBBA9B}" presName="hierChild4" presStyleCnt="0"/>
      <dgm:spPr/>
    </dgm:pt>
    <dgm:pt modelId="{746A0AEF-0027-459C-A0B4-1B423743D040}" type="pres">
      <dgm:prSet presAssocID="{15ABFC18-C477-4019-9958-25B649FBBA9B}" presName="hierChild5" presStyleCnt="0"/>
      <dgm:spPr/>
    </dgm:pt>
    <dgm:pt modelId="{79D93D4F-F727-4A38-95C2-EB32CD6C23F2}" type="pres">
      <dgm:prSet presAssocID="{6D648C1F-D777-4AE9-A499-7B716C1B7811}" presName="Name111" presStyleLbl="parChTrans1D3" presStyleIdx="0" presStyleCnt="4"/>
      <dgm:spPr/>
    </dgm:pt>
    <dgm:pt modelId="{488B33AB-D69D-467A-ABF0-8DB34663D91C}" type="pres">
      <dgm:prSet presAssocID="{6781F0A3-A1A1-4605-A365-46F70CEE5915}" presName="hierRoot3" presStyleCnt="0">
        <dgm:presLayoutVars>
          <dgm:hierBranch val="init"/>
        </dgm:presLayoutVars>
      </dgm:prSet>
      <dgm:spPr/>
    </dgm:pt>
    <dgm:pt modelId="{1D577012-AF15-4393-8F2E-4A91F68B25FB}" type="pres">
      <dgm:prSet presAssocID="{6781F0A3-A1A1-4605-A365-46F70CEE5915}" presName="rootComposite3" presStyleCnt="0"/>
      <dgm:spPr/>
    </dgm:pt>
    <dgm:pt modelId="{B06E047B-CFD1-46A3-9858-E98DE98C11DF}" type="pres">
      <dgm:prSet presAssocID="{6781F0A3-A1A1-4605-A365-46F70CEE5915}" presName="rootText3" presStyleLbl="asst2" presStyleIdx="0" presStyleCnt="4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61484755-E806-4E71-A781-166CBD942653}" type="pres">
      <dgm:prSet presAssocID="{6781F0A3-A1A1-4605-A365-46F70CEE5915}" presName="rootConnector3" presStyleLbl="asst2" presStyleIdx="0" presStyleCnt="4"/>
      <dgm:spPr/>
    </dgm:pt>
    <dgm:pt modelId="{76AEAC94-B37B-41BC-8479-C5D210884FE9}" type="pres">
      <dgm:prSet presAssocID="{6781F0A3-A1A1-4605-A365-46F70CEE5915}" presName="hierChild6" presStyleCnt="0"/>
      <dgm:spPr/>
    </dgm:pt>
    <dgm:pt modelId="{95CC8AE5-B863-4484-A683-C715DFB418DC}" type="pres">
      <dgm:prSet presAssocID="{6781F0A3-A1A1-4605-A365-46F70CEE5915}" presName="hierChild7" presStyleCnt="0"/>
      <dgm:spPr/>
    </dgm:pt>
    <dgm:pt modelId="{AF7BB662-47AA-4ED7-8D63-F11DD9E95D0E}" type="pres">
      <dgm:prSet presAssocID="{FA5BE614-422D-4636-853A-45D4D4A05EA5}" presName="Name111" presStyleLbl="parChTrans1D3" presStyleIdx="1" presStyleCnt="4"/>
      <dgm:spPr/>
    </dgm:pt>
    <dgm:pt modelId="{BD25B198-9245-42B3-963E-FF4F4ACA91E0}" type="pres">
      <dgm:prSet presAssocID="{1D49B49B-C8B8-4CF0-B9B3-1CAEDA7BC6A3}" presName="hierRoot3" presStyleCnt="0">
        <dgm:presLayoutVars>
          <dgm:hierBranch val="init"/>
        </dgm:presLayoutVars>
      </dgm:prSet>
      <dgm:spPr/>
    </dgm:pt>
    <dgm:pt modelId="{31B60009-5B73-41D3-8A72-DEA3EB072CB1}" type="pres">
      <dgm:prSet presAssocID="{1D49B49B-C8B8-4CF0-B9B3-1CAEDA7BC6A3}" presName="rootComposite3" presStyleCnt="0"/>
      <dgm:spPr/>
    </dgm:pt>
    <dgm:pt modelId="{A143808A-3AF1-4DDD-9D87-C584191760F6}" type="pres">
      <dgm:prSet presAssocID="{1D49B49B-C8B8-4CF0-B9B3-1CAEDA7BC6A3}" presName="rootText3" presStyleLbl="asst2" presStyleIdx="1" presStyleCnt="4">
        <dgm:presLayoutVars>
          <dgm:chPref val="3"/>
        </dgm:presLayoutVars>
      </dgm:prSet>
      <dgm:spPr/>
    </dgm:pt>
    <dgm:pt modelId="{A5333F8A-25BC-44EE-9CCD-F30DC2E8D687}" type="pres">
      <dgm:prSet presAssocID="{1D49B49B-C8B8-4CF0-B9B3-1CAEDA7BC6A3}" presName="rootConnector3" presStyleLbl="asst2" presStyleIdx="1" presStyleCnt="4"/>
      <dgm:spPr/>
    </dgm:pt>
    <dgm:pt modelId="{B2847954-5F42-4BAC-A169-63CE183A897E}" type="pres">
      <dgm:prSet presAssocID="{1D49B49B-C8B8-4CF0-B9B3-1CAEDA7BC6A3}" presName="hierChild6" presStyleCnt="0"/>
      <dgm:spPr/>
    </dgm:pt>
    <dgm:pt modelId="{252ECA98-9A4F-4F72-AC04-A7A480B8F72F}" type="pres">
      <dgm:prSet presAssocID="{1D49B49B-C8B8-4CF0-B9B3-1CAEDA7BC6A3}" presName="hierChild7" presStyleCnt="0"/>
      <dgm:spPr/>
    </dgm:pt>
    <dgm:pt modelId="{DAD15CDF-7220-4B08-8F9C-E38353A0D2EE}" type="pres">
      <dgm:prSet presAssocID="{F2200DEE-3E75-489D-9058-5C4233D505A4}" presName="Name50" presStyleLbl="parChTrans1D2" presStyleIdx="1" presStyleCnt="2"/>
      <dgm:spPr/>
    </dgm:pt>
    <dgm:pt modelId="{ECD7A07B-BEFE-454B-879C-669FCA3DDC26}" type="pres">
      <dgm:prSet presAssocID="{0EBE96E7-C86F-411A-844A-FBCC3549E541}" presName="hierRoot2" presStyleCnt="0">
        <dgm:presLayoutVars>
          <dgm:hierBranch val="init"/>
        </dgm:presLayoutVars>
      </dgm:prSet>
      <dgm:spPr/>
    </dgm:pt>
    <dgm:pt modelId="{4EA7BB00-6C7A-4958-8DF5-AD141428D762}" type="pres">
      <dgm:prSet presAssocID="{0EBE96E7-C86F-411A-844A-FBCC3549E541}" presName="rootComposite" presStyleCnt="0"/>
      <dgm:spPr/>
    </dgm:pt>
    <dgm:pt modelId="{9FB5765A-4575-4B59-A931-D651B9D0C8F8}" type="pres">
      <dgm:prSet presAssocID="{0EBE96E7-C86F-411A-844A-FBCC3549E541}" presName="rootText" presStyleLbl="node2" presStyleIdx="1" presStyleCnt="2">
        <dgm:presLayoutVars>
          <dgm:chPref val="3"/>
        </dgm:presLayoutVars>
      </dgm:prSet>
      <dgm:spPr/>
    </dgm:pt>
    <dgm:pt modelId="{3E854C0B-7B29-4B51-A2F9-6FF1A4967682}" type="pres">
      <dgm:prSet presAssocID="{0EBE96E7-C86F-411A-844A-FBCC3549E541}" presName="rootConnector" presStyleLbl="node2" presStyleIdx="1" presStyleCnt="2"/>
      <dgm:spPr/>
    </dgm:pt>
    <dgm:pt modelId="{9FA47A04-CEFA-419B-B44F-530A8390416F}" type="pres">
      <dgm:prSet presAssocID="{0EBE96E7-C86F-411A-844A-FBCC3549E541}" presName="hierChild4" presStyleCnt="0"/>
      <dgm:spPr/>
    </dgm:pt>
    <dgm:pt modelId="{600C5604-701D-4C66-B0E7-0B9DD9A59FA5}" type="pres">
      <dgm:prSet presAssocID="{0EBE96E7-C86F-411A-844A-FBCC3549E541}" presName="hierChild5" presStyleCnt="0"/>
      <dgm:spPr/>
    </dgm:pt>
    <dgm:pt modelId="{88B8D24C-4745-48DB-9CFF-9E86167F7DDC}" type="pres">
      <dgm:prSet presAssocID="{D7B08DF4-70C3-47B5-86B0-B2D11C4BE6E5}" presName="Name111" presStyleLbl="parChTrans1D3" presStyleIdx="2" presStyleCnt="4"/>
      <dgm:spPr/>
    </dgm:pt>
    <dgm:pt modelId="{6AAA9FEC-021A-42DA-92F4-FEBDB55D57BD}" type="pres">
      <dgm:prSet presAssocID="{0E6534BF-A81E-4DF0-B0FA-05B61E10308D}" presName="hierRoot3" presStyleCnt="0">
        <dgm:presLayoutVars>
          <dgm:hierBranch val="init"/>
        </dgm:presLayoutVars>
      </dgm:prSet>
      <dgm:spPr/>
    </dgm:pt>
    <dgm:pt modelId="{29BF0143-4F58-4C04-8330-B8499E12EAE3}" type="pres">
      <dgm:prSet presAssocID="{0E6534BF-A81E-4DF0-B0FA-05B61E10308D}" presName="rootComposite3" presStyleCnt="0"/>
      <dgm:spPr/>
    </dgm:pt>
    <dgm:pt modelId="{6DC1F21A-C9F4-4DD2-ABA1-F962816C9563}" type="pres">
      <dgm:prSet presAssocID="{0E6534BF-A81E-4DF0-B0FA-05B61E10308D}" presName="rootText3" presStyleLbl="asst2" presStyleIdx="2" presStyleCnt="4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68E73F17-2AD5-4DB3-B69E-E450DF997F71}" type="pres">
      <dgm:prSet presAssocID="{0E6534BF-A81E-4DF0-B0FA-05B61E10308D}" presName="rootConnector3" presStyleLbl="asst2" presStyleIdx="2" presStyleCnt="4"/>
      <dgm:spPr/>
    </dgm:pt>
    <dgm:pt modelId="{9BBE52AA-758F-4629-A05A-2F4C8DF7321B}" type="pres">
      <dgm:prSet presAssocID="{0E6534BF-A81E-4DF0-B0FA-05B61E10308D}" presName="hierChild6" presStyleCnt="0"/>
      <dgm:spPr/>
    </dgm:pt>
    <dgm:pt modelId="{20AF6426-C312-41FF-BCE4-087787BF53C1}" type="pres">
      <dgm:prSet presAssocID="{0E6534BF-A81E-4DF0-B0FA-05B61E10308D}" presName="hierChild7" presStyleCnt="0"/>
      <dgm:spPr/>
    </dgm:pt>
    <dgm:pt modelId="{C0919D82-851C-43AB-8D96-2879EB31E960}" type="pres">
      <dgm:prSet presAssocID="{4505B3A6-E1E4-410A-9CBF-A2667289346C}" presName="Name111" presStyleLbl="parChTrans1D3" presStyleIdx="3" presStyleCnt="4"/>
      <dgm:spPr/>
    </dgm:pt>
    <dgm:pt modelId="{FB210605-E36A-4819-B22A-13A39B29C08E}" type="pres">
      <dgm:prSet presAssocID="{F3652AAD-4C15-40CC-9AEA-16A314A74C85}" presName="hierRoot3" presStyleCnt="0">
        <dgm:presLayoutVars>
          <dgm:hierBranch val="init"/>
        </dgm:presLayoutVars>
      </dgm:prSet>
      <dgm:spPr/>
    </dgm:pt>
    <dgm:pt modelId="{1C32F1F0-D90A-48A6-90AB-11ED1D68DC32}" type="pres">
      <dgm:prSet presAssocID="{F3652AAD-4C15-40CC-9AEA-16A314A74C85}" presName="rootComposite3" presStyleCnt="0"/>
      <dgm:spPr/>
    </dgm:pt>
    <dgm:pt modelId="{7AC81AD1-63AF-4180-9E22-C337FAC8E3AD}" type="pres">
      <dgm:prSet presAssocID="{F3652AAD-4C15-40CC-9AEA-16A314A74C85}" presName="rootText3" presStyleLbl="asst2" presStyleIdx="3" presStyleCnt="4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3AB964D0-FDF8-4327-9F70-B7E93CC8AE54}" type="pres">
      <dgm:prSet presAssocID="{F3652AAD-4C15-40CC-9AEA-16A314A74C85}" presName="rootConnector3" presStyleLbl="asst2" presStyleIdx="3" presStyleCnt="4"/>
      <dgm:spPr/>
    </dgm:pt>
    <dgm:pt modelId="{3D9A558E-93FD-4B1B-8DAC-B2EAC73ACEF5}" type="pres">
      <dgm:prSet presAssocID="{F3652AAD-4C15-40CC-9AEA-16A314A74C85}" presName="hierChild6" presStyleCnt="0"/>
      <dgm:spPr/>
    </dgm:pt>
    <dgm:pt modelId="{39287880-074A-48A2-9462-D3A36ABE846E}" type="pres">
      <dgm:prSet presAssocID="{F3652AAD-4C15-40CC-9AEA-16A314A74C85}" presName="hierChild7" presStyleCnt="0"/>
      <dgm:spPr/>
    </dgm:pt>
    <dgm:pt modelId="{45706692-DE31-44BE-8C8C-5DD2C6BAF049}" type="pres">
      <dgm:prSet presAssocID="{84178C9C-C198-417D-8421-1105A33F415A}" presName="hierChild3" presStyleCnt="0"/>
      <dgm:spPr/>
    </dgm:pt>
  </dgm:ptLst>
  <dgm:cxnLst>
    <dgm:cxn modelId="{327441F3-7839-41E4-833D-0200AD37A256}" type="presOf" srcId="{1D49B49B-C8B8-4CF0-B9B3-1CAEDA7BC6A3}" destId="{A5333F8A-25BC-44EE-9CCD-F30DC2E8D687}" srcOrd="1" destOrd="0" presId="urn:microsoft.com/office/officeart/2005/8/layout/orgChart1"/>
    <dgm:cxn modelId="{69FA2028-225A-415E-BBFF-D6D6C6A50B2D}" type="presOf" srcId="{84178C9C-C198-417D-8421-1105A33F415A}" destId="{A88A9FB8-5940-4D36-852C-A7F3355772B0}" srcOrd="0" destOrd="0" presId="urn:microsoft.com/office/officeart/2005/8/layout/orgChart1"/>
    <dgm:cxn modelId="{92AA3BB7-6848-498E-98F2-FB11CFF69EE8}" srcId="{8E0B2CD6-381D-4897-AA08-D0FE23017324}" destId="{84178C9C-C198-417D-8421-1105A33F415A}" srcOrd="0" destOrd="0" parTransId="{CFC0CE0A-C168-4432-8005-575515E7BE41}" sibTransId="{29C95C13-A3B6-4A33-A506-0EC04D510388}"/>
    <dgm:cxn modelId="{55C1C341-2596-43CE-A0C4-A77C2152976A}" type="presOf" srcId="{0EBE96E7-C86F-411A-844A-FBCC3549E541}" destId="{3E854C0B-7B29-4B51-A2F9-6FF1A4967682}" srcOrd="1" destOrd="0" presId="urn:microsoft.com/office/officeart/2005/8/layout/orgChart1"/>
    <dgm:cxn modelId="{6111DF51-A6F8-492F-A0AB-D83155DEAFE8}" type="presOf" srcId="{1D49B49B-C8B8-4CF0-B9B3-1CAEDA7BC6A3}" destId="{A143808A-3AF1-4DDD-9D87-C584191760F6}" srcOrd="0" destOrd="0" presId="urn:microsoft.com/office/officeart/2005/8/layout/orgChart1"/>
    <dgm:cxn modelId="{8A21A78C-2448-4920-B12C-F97AF2F9DDF8}" srcId="{0EBE96E7-C86F-411A-844A-FBCC3549E541}" destId="{0E6534BF-A81E-4DF0-B0FA-05B61E10308D}" srcOrd="0" destOrd="0" parTransId="{D7B08DF4-70C3-47B5-86B0-B2D11C4BE6E5}" sibTransId="{9F15341B-D165-4726-8BBD-A194278DA217}"/>
    <dgm:cxn modelId="{E58E6AFE-4049-4298-B040-875CD81021D1}" type="presOf" srcId="{6781F0A3-A1A1-4605-A365-46F70CEE5915}" destId="{61484755-E806-4E71-A781-166CBD942653}" srcOrd="1" destOrd="0" presId="urn:microsoft.com/office/officeart/2005/8/layout/orgChart1"/>
    <dgm:cxn modelId="{A8080B11-95D8-42D4-A903-67EA91994FC6}" srcId="{84178C9C-C198-417D-8421-1105A33F415A}" destId="{15ABFC18-C477-4019-9958-25B649FBBA9B}" srcOrd="0" destOrd="0" parTransId="{9EEA5B56-DAA5-49B2-9B57-AF81D3C17B12}" sibTransId="{A3237350-2087-4606-92D6-9CFEF742ED1F}"/>
    <dgm:cxn modelId="{432576E6-D638-4CB9-B537-02BD3D09A916}" type="presOf" srcId="{15ABFC18-C477-4019-9958-25B649FBBA9B}" destId="{3827CC75-9000-4429-B9B6-6ACBF09FCD6C}" srcOrd="1" destOrd="0" presId="urn:microsoft.com/office/officeart/2005/8/layout/orgChart1"/>
    <dgm:cxn modelId="{1B6A3077-D2EA-4D1E-990A-1031EAD49B64}" type="presOf" srcId="{F2200DEE-3E75-489D-9058-5C4233D505A4}" destId="{DAD15CDF-7220-4B08-8F9C-E38353A0D2EE}" srcOrd="0" destOrd="0" presId="urn:microsoft.com/office/officeart/2005/8/layout/orgChart1"/>
    <dgm:cxn modelId="{D54E44CB-B66D-4422-BFAC-34EE74FA20BC}" type="presOf" srcId="{4505B3A6-E1E4-410A-9CBF-A2667289346C}" destId="{C0919D82-851C-43AB-8D96-2879EB31E960}" srcOrd="0" destOrd="0" presId="urn:microsoft.com/office/officeart/2005/8/layout/orgChart1"/>
    <dgm:cxn modelId="{B73FC7EC-91B6-4143-B25A-C98591B8722B}" type="presOf" srcId="{0EBE96E7-C86F-411A-844A-FBCC3549E541}" destId="{9FB5765A-4575-4B59-A931-D651B9D0C8F8}" srcOrd="0" destOrd="0" presId="urn:microsoft.com/office/officeart/2005/8/layout/orgChart1"/>
    <dgm:cxn modelId="{399BEB99-2D54-4555-A3DD-374CBBCC2D05}" type="presOf" srcId="{D7B08DF4-70C3-47B5-86B0-B2D11C4BE6E5}" destId="{88B8D24C-4745-48DB-9CFF-9E86167F7DDC}" srcOrd="0" destOrd="0" presId="urn:microsoft.com/office/officeart/2005/8/layout/orgChart1"/>
    <dgm:cxn modelId="{FDD9FA1D-97F7-4B6F-A612-0B819B9CCCA3}" srcId="{15ABFC18-C477-4019-9958-25B649FBBA9B}" destId="{1D49B49B-C8B8-4CF0-B9B3-1CAEDA7BC6A3}" srcOrd="1" destOrd="0" parTransId="{FA5BE614-422D-4636-853A-45D4D4A05EA5}" sibTransId="{888BFF04-F2EE-4D4A-83EB-80EFFC938101}"/>
    <dgm:cxn modelId="{7287C273-A070-41E6-9D85-3A3F7289B3B2}" type="presOf" srcId="{F3652AAD-4C15-40CC-9AEA-16A314A74C85}" destId="{7AC81AD1-63AF-4180-9E22-C337FAC8E3AD}" srcOrd="0" destOrd="0" presId="urn:microsoft.com/office/officeart/2005/8/layout/orgChart1"/>
    <dgm:cxn modelId="{CB68D9AE-A81F-4573-87CF-F371F08F6EEC}" type="presOf" srcId="{F3652AAD-4C15-40CC-9AEA-16A314A74C85}" destId="{3AB964D0-FDF8-4327-9F70-B7E93CC8AE54}" srcOrd="1" destOrd="0" presId="urn:microsoft.com/office/officeart/2005/8/layout/orgChart1"/>
    <dgm:cxn modelId="{A367602D-83F6-4E0D-A13A-73953DA34906}" type="presOf" srcId="{84178C9C-C198-417D-8421-1105A33F415A}" destId="{4E1BDC37-31C2-4830-8C97-F60529F4E1D4}" srcOrd="1" destOrd="0" presId="urn:microsoft.com/office/officeart/2005/8/layout/orgChart1"/>
    <dgm:cxn modelId="{A547AA6B-557C-49ED-8EC7-3899F6787606}" type="presOf" srcId="{FA5BE614-422D-4636-853A-45D4D4A05EA5}" destId="{AF7BB662-47AA-4ED7-8D63-F11DD9E95D0E}" srcOrd="0" destOrd="0" presId="urn:microsoft.com/office/officeart/2005/8/layout/orgChart1"/>
    <dgm:cxn modelId="{9378F439-21A1-4CD3-BAF2-498E66F2699C}" type="presOf" srcId="{0E6534BF-A81E-4DF0-B0FA-05B61E10308D}" destId="{68E73F17-2AD5-4DB3-B69E-E450DF997F71}" srcOrd="1" destOrd="0" presId="urn:microsoft.com/office/officeart/2005/8/layout/orgChart1"/>
    <dgm:cxn modelId="{E3B5FD17-B7E0-4659-A887-181BBDAA5826}" type="presOf" srcId="{9EEA5B56-DAA5-49B2-9B57-AF81D3C17B12}" destId="{B82BFE9C-C10E-4B0C-A066-DFA22FC416EA}" srcOrd="0" destOrd="0" presId="urn:microsoft.com/office/officeart/2005/8/layout/orgChart1"/>
    <dgm:cxn modelId="{B9946F6A-84E2-45C0-8F0F-60AD5E9357F5}" type="presOf" srcId="{6781F0A3-A1A1-4605-A365-46F70CEE5915}" destId="{B06E047B-CFD1-46A3-9858-E98DE98C11DF}" srcOrd="0" destOrd="0" presId="urn:microsoft.com/office/officeart/2005/8/layout/orgChart1"/>
    <dgm:cxn modelId="{A58C22FD-D29F-446E-A88B-EA0B4B940050}" srcId="{0EBE96E7-C86F-411A-844A-FBCC3549E541}" destId="{F3652AAD-4C15-40CC-9AEA-16A314A74C85}" srcOrd="1" destOrd="0" parTransId="{4505B3A6-E1E4-410A-9CBF-A2667289346C}" sibTransId="{375A2BEC-A3FD-453C-9F2F-BA4A492395FF}"/>
    <dgm:cxn modelId="{C285A206-905A-4C50-8671-261F7BAD8FC3}" type="presOf" srcId="{8E0B2CD6-381D-4897-AA08-D0FE23017324}" destId="{BB0D0EB5-3FE0-494C-A026-633D5304AB78}" srcOrd="0" destOrd="0" presId="urn:microsoft.com/office/officeart/2005/8/layout/orgChart1"/>
    <dgm:cxn modelId="{7176E478-BF77-410C-9654-5BC1C8CA78A7}" type="presOf" srcId="{15ABFC18-C477-4019-9958-25B649FBBA9B}" destId="{0B560443-AF27-47CC-A5B5-A898DB55A595}" srcOrd="0" destOrd="0" presId="urn:microsoft.com/office/officeart/2005/8/layout/orgChart1"/>
    <dgm:cxn modelId="{93F460C0-F6C3-4752-BEC5-B09A3FECF409}" srcId="{84178C9C-C198-417D-8421-1105A33F415A}" destId="{0EBE96E7-C86F-411A-844A-FBCC3549E541}" srcOrd="1" destOrd="0" parTransId="{F2200DEE-3E75-489D-9058-5C4233D505A4}" sibTransId="{0361DB39-F9C8-459D-A527-70659E8C1AED}"/>
    <dgm:cxn modelId="{4454160D-BA7A-4CB0-9519-7E4FD9A32F80}" type="presOf" srcId="{6D648C1F-D777-4AE9-A499-7B716C1B7811}" destId="{79D93D4F-F727-4A38-95C2-EB32CD6C23F2}" srcOrd="0" destOrd="0" presId="urn:microsoft.com/office/officeart/2005/8/layout/orgChart1"/>
    <dgm:cxn modelId="{68293394-39DA-4457-95F4-16A6B4CD58B0}" type="presOf" srcId="{0E6534BF-A81E-4DF0-B0FA-05B61E10308D}" destId="{6DC1F21A-C9F4-4DD2-ABA1-F962816C9563}" srcOrd="0" destOrd="0" presId="urn:microsoft.com/office/officeart/2005/8/layout/orgChart1"/>
    <dgm:cxn modelId="{211BA362-DF8D-437B-8EDF-7D137E8066DE}" srcId="{15ABFC18-C477-4019-9958-25B649FBBA9B}" destId="{6781F0A3-A1A1-4605-A365-46F70CEE5915}" srcOrd="0" destOrd="0" parTransId="{6D648C1F-D777-4AE9-A499-7B716C1B7811}" sibTransId="{5BF8CBE3-CCAF-4CC9-8EF1-7F148BC78DB0}"/>
    <dgm:cxn modelId="{E7B5736A-BB25-4745-AE9F-90229D0B3432}" type="presParOf" srcId="{BB0D0EB5-3FE0-494C-A026-633D5304AB78}" destId="{F4430C53-B8AE-47DE-B99B-51F5A6B5F34C}" srcOrd="0" destOrd="0" presId="urn:microsoft.com/office/officeart/2005/8/layout/orgChart1"/>
    <dgm:cxn modelId="{9207CF2C-0A5E-425A-949B-A99771DB5D12}" type="presParOf" srcId="{F4430C53-B8AE-47DE-B99B-51F5A6B5F34C}" destId="{4A85F780-7D14-4028-AC5D-CCF2241F9A35}" srcOrd="0" destOrd="0" presId="urn:microsoft.com/office/officeart/2005/8/layout/orgChart1"/>
    <dgm:cxn modelId="{9C5CFC3A-5E77-4A6F-A895-914E01DEBEA5}" type="presParOf" srcId="{4A85F780-7D14-4028-AC5D-CCF2241F9A35}" destId="{A88A9FB8-5940-4D36-852C-A7F3355772B0}" srcOrd="0" destOrd="0" presId="urn:microsoft.com/office/officeart/2005/8/layout/orgChart1"/>
    <dgm:cxn modelId="{4B927865-AD86-441A-B308-447469FBD207}" type="presParOf" srcId="{4A85F780-7D14-4028-AC5D-CCF2241F9A35}" destId="{4E1BDC37-31C2-4830-8C97-F60529F4E1D4}" srcOrd="1" destOrd="0" presId="urn:microsoft.com/office/officeart/2005/8/layout/orgChart1"/>
    <dgm:cxn modelId="{F1B7CC3E-F4B6-455E-9FFE-55000017EF96}" type="presParOf" srcId="{F4430C53-B8AE-47DE-B99B-51F5A6B5F34C}" destId="{28728ADB-BED1-4C9C-894C-805E75A6AF4F}" srcOrd="1" destOrd="0" presId="urn:microsoft.com/office/officeart/2005/8/layout/orgChart1"/>
    <dgm:cxn modelId="{D2B98B89-8399-4CEF-9670-717F166B6424}" type="presParOf" srcId="{28728ADB-BED1-4C9C-894C-805E75A6AF4F}" destId="{B82BFE9C-C10E-4B0C-A066-DFA22FC416EA}" srcOrd="0" destOrd="0" presId="urn:microsoft.com/office/officeart/2005/8/layout/orgChart1"/>
    <dgm:cxn modelId="{923EA489-2921-4E3F-9D3F-6B6BFD5E3ABB}" type="presParOf" srcId="{28728ADB-BED1-4C9C-894C-805E75A6AF4F}" destId="{086F7D6D-3BAD-454A-8AA7-8DADA4126986}" srcOrd="1" destOrd="0" presId="urn:microsoft.com/office/officeart/2005/8/layout/orgChart1"/>
    <dgm:cxn modelId="{CD7CFCAD-599B-4E20-9560-DAC1145B8E05}" type="presParOf" srcId="{086F7D6D-3BAD-454A-8AA7-8DADA4126986}" destId="{D9A00DD2-0790-49A5-A909-F98A35081BA1}" srcOrd="0" destOrd="0" presId="urn:microsoft.com/office/officeart/2005/8/layout/orgChart1"/>
    <dgm:cxn modelId="{CEF9185E-2185-4B36-B420-DB112098F6A4}" type="presParOf" srcId="{D9A00DD2-0790-49A5-A909-F98A35081BA1}" destId="{0B560443-AF27-47CC-A5B5-A898DB55A595}" srcOrd="0" destOrd="0" presId="urn:microsoft.com/office/officeart/2005/8/layout/orgChart1"/>
    <dgm:cxn modelId="{EA2E77D7-C43D-436D-85E3-529D2FAAC77E}" type="presParOf" srcId="{D9A00DD2-0790-49A5-A909-F98A35081BA1}" destId="{3827CC75-9000-4429-B9B6-6ACBF09FCD6C}" srcOrd="1" destOrd="0" presId="urn:microsoft.com/office/officeart/2005/8/layout/orgChart1"/>
    <dgm:cxn modelId="{D8903183-37DC-44D2-9193-C492E6133B85}" type="presParOf" srcId="{086F7D6D-3BAD-454A-8AA7-8DADA4126986}" destId="{E9A36F73-A635-4500-803C-69FB82F1555D}" srcOrd="1" destOrd="0" presId="urn:microsoft.com/office/officeart/2005/8/layout/orgChart1"/>
    <dgm:cxn modelId="{BB06B6A7-5C6B-45DC-9C6C-B6DCDB71403A}" type="presParOf" srcId="{086F7D6D-3BAD-454A-8AA7-8DADA4126986}" destId="{746A0AEF-0027-459C-A0B4-1B423743D040}" srcOrd="2" destOrd="0" presId="urn:microsoft.com/office/officeart/2005/8/layout/orgChart1"/>
    <dgm:cxn modelId="{3C4796B1-52DF-40FE-ACC7-BF8592CCE0BF}" type="presParOf" srcId="{746A0AEF-0027-459C-A0B4-1B423743D040}" destId="{79D93D4F-F727-4A38-95C2-EB32CD6C23F2}" srcOrd="0" destOrd="0" presId="urn:microsoft.com/office/officeart/2005/8/layout/orgChart1"/>
    <dgm:cxn modelId="{57B57CCA-7ECF-4F38-BC98-CEBD07810ED5}" type="presParOf" srcId="{746A0AEF-0027-459C-A0B4-1B423743D040}" destId="{488B33AB-D69D-467A-ABF0-8DB34663D91C}" srcOrd="1" destOrd="0" presId="urn:microsoft.com/office/officeart/2005/8/layout/orgChart1"/>
    <dgm:cxn modelId="{354DCAED-E01E-40F6-9DD9-B8F34BD49CC2}" type="presParOf" srcId="{488B33AB-D69D-467A-ABF0-8DB34663D91C}" destId="{1D577012-AF15-4393-8F2E-4A91F68B25FB}" srcOrd="0" destOrd="0" presId="urn:microsoft.com/office/officeart/2005/8/layout/orgChart1"/>
    <dgm:cxn modelId="{AF2C2F55-6748-4AA1-A60C-92BB5E7130B5}" type="presParOf" srcId="{1D577012-AF15-4393-8F2E-4A91F68B25FB}" destId="{B06E047B-CFD1-46A3-9858-E98DE98C11DF}" srcOrd="0" destOrd="0" presId="urn:microsoft.com/office/officeart/2005/8/layout/orgChart1"/>
    <dgm:cxn modelId="{07178CD9-0C48-4A5D-8DE8-5B4C8E5B9D5A}" type="presParOf" srcId="{1D577012-AF15-4393-8F2E-4A91F68B25FB}" destId="{61484755-E806-4E71-A781-166CBD942653}" srcOrd="1" destOrd="0" presId="urn:microsoft.com/office/officeart/2005/8/layout/orgChart1"/>
    <dgm:cxn modelId="{9A89E401-49D4-45B3-9B35-7D1FA26133E4}" type="presParOf" srcId="{488B33AB-D69D-467A-ABF0-8DB34663D91C}" destId="{76AEAC94-B37B-41BC-8479-C5D210884FE9}" srcOrd="1" destOrd="0" presId="urn:microsoft.com/office/officeart/2005/8/layout/orgChart1"/>
    <dgm:cxn modelId="{252C65E7-1787-4412-961C-FB8F16FA0509}" type="presParOf" srcId="{488B33AB-D69D-467A-ABF0-8DB34663D91C}" destId="{95CC8AE5-B863-4484-A683-C715DFB418DC}" srcOrd="2" destOrd="0" presId="urn:microsoft.com/office/officeart/2005/8/layout/orgChart1"/>
    <dgm:cxn modelId="{3B2C732F-EF02-4408-B148-3B7A4224CC4D}" type="presParOf" srcId="{746A0AEF-0027-459C-A0B4-1B423743D040}" destId="{AF7BB662-47AA-4ED7-8D63-F11DD9E95D0E}" srcOrd="2" destOrd="0" presId="urn:microsoft.com/office/officeart/2005/8/layout/orgChart1"/>
    <dgm:cxn modelId="{C252DDFB-D6D7-4652-BCFF-C27EBDCD946B}" type="presParOf" srcId="{746A0AEF-0027-459C-A0B4-1B423743D040}" destId="{BD25B198-9245-42B3-963E-FF4F4ACA91E0}" srcOrd="3" destOrd="0" presId="urn:microsoft.com/office/officeart/2005/8/layout/orgChart1"/>
    <dgm:cxn modelId="{3CE5840C-DC21-4233-B176-EDCAFD2A970D}" type="presParOf" srcId="{BD25B198-9245-42B3-963E-FF4F4ACA91E0}" destId="{31B60009-5B73-41D3-8A72-DEA3EB072CB1}" srcOrd="0" destOrd="0" presId="urn:microsoft.com/office/officeart/2005/8/layout/orgChart1"/>
    <dgm:cxn modelId="{23F0171F-49A5-40A0-A3E3-27487D9ED6AF}" type="presParOf" srcId="{31B60009-5B73-41D3-8A72-DEA3EB072CB1}" destId="{A143808A-3AF1-4DDD-9D87-C584191760F6}" srcOrd="0" destOrd="0" presId="urn:microsoft.com/office/officeart/2005/8/layout/orgChart1"/>
    <dgm:cxn modelId="{B2EE10D1-743E-43F7-95F8-E337C56D702D}" type="presParOf" srcId="{31B60009-5B73-41D3-8A72-DEA3EB072CB1}" destId="{A5333F8A-25BC-44EE-9CCD-F30DC2E8D687}" srcOrd="1" destOrd="0" presId="urn:microsoft.com/office/officeart/2005/8/layout/orgChart1"/>
    <dgm:cxn modelId="{59595454-A85D-4CBE-81BA-AE778C669254}" type="presParOf" srcId="{BD25B198-9245-42B3-963E-FF4F4ACA91E0}" destId="{B2847954-5F42-4BAC-A169-63CE183A897E}" srcOrd="1" destOrd="0" presId="urn:microsoft.com/office/officeart/2005/8/layout/orgChart1"/>
    <dgm:cxn modelId="{3ABEDD17-3595-4EE7-A8CF-A499E9EDD0B2}" type="presParOf" srcId="{BD25B198-9245-42B3-963E-FF4F4ACA91E0}" destId="{252ECA98-9A4F-4F72-AC04-A7A480B8F72F}" srcOrd="2" destOrd="0" presId="urn:microsoft.com/office/officeart/2005/8/layout/orgChart1"/>
    <dgm:cxn modelId="{D405812E-A7FC-4A8A-806C-133E888A6712}" type="presParOf" srcId="{28728ADB-BED1-4C9C-894C-805E75A6AF4F}" destId="{DAD15CDF-7220-4B08-8F9C-E38353A0D2EE}" srcOrd="2" destOrd="0" presId="urn:microsoft.com/office/officeart/2005/8/layout/orgChart1"/>
    <dgm:cxn modelId="{E0920182-6A5C-4C1A-A81D-029B01A198CE}" type="presParOf" srcId="{28728ADB-BED1-4C9C-894C-805E75A6AF4F}" destId="{ECD7A07B-BEFE-454B-879C-669FCA3DDC26}" srcOrd="3" destOrd="0" presId="urn:microsoft.com/office/officeart/2005/8/layout/orgChart1"/>
    <dgm:cxn modelId="{205410BB-6059-4A19-98C1-DE06FB468FDA}" type="presParOf" srcId="{ECD7A07B-BEFE-454B-879C-669FCA3DDC26}" destId="{4EA7BB00-6C7A-4958-8DF5-AD141428D762}" srcOrd="0" destOrd="0" presId="urn:microsoft.com/office/officeart/2005/8/layout/orgChart1"/>
    <dgm:cxn modelId="{9D3B7F57-B238-4F57-A61D-5DD0D64187F7}" type="presParOf" srcId="{4EA7BB00-6C7A-4958-8DF5-AD141428D762}" destId="{9FB5765A-4575-4B59-A931-D651B9D0C8F8}" srcOrd="0" destOrd="0" presId="urn:microsoft.com/office/officeart/2005/8/layout/orgChart1"/>
    <dgm:cxn modelId="{1C42A0E0-2163-45C3-856A-F8AA14293271}" type="presParOf" srcId="{4EA7BB00-6C7A-4958-8DF5-AD141428D762}" destId="{3E854C0B-7B29-4B51-A2F9-6FF1A4967682}" srcOrd="1" destOrd="0" presId="urn:microsoft.com/office/officeart/2005/8/layout/orgChart1"/>
    <dgm:cxn modelId="{CED15F39-8077-4AD8-BC39-B654F941F565}" type="presParOf" srcId="{ECD7A07B-BEFE-454B-879C-669FCA3DDC26}" destId="{9FA47A04-CEFA-419B-B44F-530A8390416F}" srcOrd="1" destOrd="0" presId="urn:microsoft.com/office/officeart/2005/8/layout/orgChart1"/>
    <dgm:cxn modelId="{C402D6A4-7149-4538-AF14-C60269453CF4}" type="presParOf" srcId="{ECD7A07B-BEFE-454B-879C-669FCA3DDC26}" destId="{600C5604-701D-4C66-B0E7-0B9DD9A59FA5}" srcOrd="2" destOrd="0" presId="urn:microsoft.com/office/officeart/2005/8/layout/orgChart1"/>
    <dgm:cxn modelId="{F867C712-2DD0-4AF1-A532-D25925E123C9}" type="presParOf" srcId="{600C5604-701D-4C66-B0E7-0B9DD9A59FA5}" destId="{88B8D24C-4745-48DB-9CFF-9E86167F7DDC}" srcOrd="0" destOrd="0" presId="urn:microsoft.com/office/officeart/2005/8/layout/orgChart1"/>
    <dgm:cxn modelId="{40EA9BE8-27B3-45F0-8941-0B94D7B6CE8F}" type="presParOf" srcId="{600C5604-701D-4C66-B0E7-0B9DD9A59FA5}" destId="{6AAA9FEC-021A-42DA-92F4-FEBDB55D57BD}" srcOrd="1" destOrd="0" presId="urn:microsoft.com/office/officeart/2005/8/layout/orgChart1"/>
    <dgm:cxn modelId="{69DBD91F-28ED-4A2C-A705-EF46F85082DA}" type="presParOf" srcId="{6AAA9FEC-021A-42DA-92F4-FEBDB55D57BD}" destId="{29BF0143-4F58-4C04-8330-B8499E12EAE3}" srcOrd="0" destOrd="0" presId="urn:microsoft.com/office/officeart/2005/8/layout/orgChart1"/>
    <dgm:cxn modelId="{0BCD70C0-C371-4056-AC45-EC7CE00D034B}" type="presParOf" srcId="{29BF0143-4F58-4C04-8330-B8499E12EAE3}" destId="{6DC1F21A-C9F4-4DD2-ABA1-F962816C9563}" srcOrd="0" destOrd="0" presId="urn:microsoft.com/office/officeart/2005/8/layout/orgChart1"/>
    <dgm:cxn modelId="{F13249DF-F9F6-446D-B78B-0D61E5D673A3}" type="presParOf" srcId="{29BF0143-4F58-4C04-8330-B8499E12EAE3}" destId="{68E73F17-2AD5-4DB3-B69E-E450DF997F71}" srcOrd="1" destOrd="0" presId="urn:microsoft.com/office/officeart/2005/8/layout/orgChart1"/>
    <dgm:cxn modelId="{079A7B29-4FAA-463C-A293-A954E0261229}" type="presParOf" srcId="{6AAA9FEC-021A-42DA-92F4-FEBDB55D57BD}" destId="{9BBE52AA-758F-4629-A05A-2F4C8DF7321B}" srcOrd="1" destOrd="0" presId="urn:microsoft.com/office/officeart/2005/8/layout/orgChart1"/>
    <dgm:cxn modelId="{51D9C802-CDF7-4DC7-92C9-25853621F76A}" type="presParOf" srcId="{6AAA9FEC-021A-42DA-92F4-FEBDB55D57BD}" destId="{20AF6426-C312-41FF-BCE4-087787BF53C1}" srcOrd="2" destOrd="0" presId="urn:microsoft.com/office/officeart/2005/8/layout/orgChart1"/>
    <dgm:cxn modelId="{9EE3783D-AE25-41F8-B0FF-2C69BEB38440}" type="presParOf" srcId="{600C5604-701D-4C66-B0E7-0B9DD9A59FA5}" destId="{C0919D82-851C-43AB-8D96-2879EB31E960}" srcOrd="2" destOrd="0" presId="urn:microsoft.com/office/officeart/2005/8/layout/orgChart1"/>
    <dgm:cxn modelId="{DFE536CD-C170-4689-905B-532E44277D45}" type="presParOf" srcId="{600C5604-701D-4C66-B0E7-0B9DD9A59FA5}" destId="{FB210605-E36A-4819-B22A-13A39B29C08E}" srcOrd="3" destOrd="0" presId="urn:microsoft.com/office/officeart/2005/8/layout/orgChart1"/>
    <dgm:cxn modelId="{AE77ADE7-16AC-4591-8C1E-F44E360781D3}" type="presParOf" srcId="{FB210605-E36A-4819-B22A-13A39B29C08E}" destId="{1C32F1F0-D90A-48A6-90AB-11ED1D68DC32}" srcOrd="0" destOrd="0" presId="urn:microsoft.com/office/officeart/2005/8/layout/orgChart1"/>
    <dgm:cxn modelId="{00388E53-8967-4D02-8164-F5F47360EA65}" type="presParOf" srcId="{1C32F1F0-D90A-48A6-90AB-11ED1D68DC32}" destId="{7AC81AD1-63AF-4180-9E22-C337FAC8E3AD}" srcOrd="0" destOrd="0" presId="urn:microsoft.com/office/officeart/2005/8/layout/orgChart1"/>
    <dgm:cxn modelId="{11BCA4E7-647A-440C-9EE9-CB2CB26DD19F}" type="presParOf" srcId="{1C32F1F0-D90A-48A6-90AB-11ED1D68DC32}" destId="{3AB964D0-FDF8-4327-9F70-B7E93CC8AE54}" srcOrd="1" destOrd="0" presId="urn:microsoft.com/office/officeart/2005/8/layout/orgChart1"/>
    <dgm:cxn modelId="{8F5E213B-6AF2-4212-ADFB-97A2FB7E9159}" type="presParOf" srcId="{FB210605-E36A-4819-B22A-13A39B29C08E}" destId="{3D9A558E-93FD-4B1B-8DAC-B2EAC73ACEF5}" srcOrd="1" destOrd="0" presId="urn:microsoft.com/office/officeart/2005/8/layout/orgChart1"/>
    <dgm:cxn modelId="{F34EF764-A5B8-4FF4-881B-9ED27738BF98}" type="presParOf" srcId="{FB210605-E36A-4819-B22A-13A39B29C08E}" destId="{39287880-074A-48A2-9462-D3A36ABE846E}" srcOrd="2" destOrd="0" presId="urn:microsoft.com/office/officeart/2005/8/layout/orgChart1"/>
    <dgm:cxn modelId="{18E75710-D689-4F9B-9BFE-FF157D1FAA9F}" type="presParOf" srcId="{F4430C53-B8AE-47DE-B99B-51F5A6B5F34C}" destId="{45706692-DE31-44BE-8C8C-5DD2C6BAF049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19D82-851C-43AB-8D96-2879EB31E960}">
      <dsp:nvSpPr>
        <dsp:cNvPr id="0" name=""/>
        <dsp:cNvSpPr/>
      </dsp:nvSpPr>
      <dsp:spPr>
        <a:xfrm>
          <a:off x="2247073" y="3344138"/>
          <a:ext cx="133426" cy="584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4536"/>
              </a:lnTo>
              <a:lnTo>
                <a:pt x="133426" y="584536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B8D24C-4745-48DB-9CFF-9E86167F7DDC}">
      <dsp:nvSpPr>
        <dsp:cNvPr id="0" name=""/>
        <dsp:cNvSpPr/>
      </dsp:nvSpPr>
      <dsp:spPr>
        <a:xfrm>
          <a:off x="2113646" y="3344138"/>
          <a:ext cx="133426" cy="584536"/>
        </a:xfrm>
        <a:custGeom>
          <a:avLst/>
          <a:gdLst/>
          <a:ahLst/>
          <a:cxnLst/>
          <a:rect l="0" t="0" r="0" b="0"/>
          <a:pathLst>
            <a:path>
              <a:moveTo>
                <a:pt x="133426" y="0"/>
              </a:moveTo>
              <a:lnTo>
                <a:pt x="133426" y="584536"/>
              </a:lnTo>
              <a:lnTo>
                <a:pt x="0" y="584536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D15CDF-7220-4B08-8F9C-E38353A0D2EE}">
      <dsp:nvSpPr>
        <dsp:cNvPr id="0" name=""/>
        <dsp:cNvSpPr/>
      </dsp:nvSpPr>
      <dsp:spPr>
        <a:xfrm>
          <a:off x="652304" y="637479"/>
          <a:ext cx="959402" cy="2388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8976"/>
              </a:lnTo>
              <a:lnTo>
                <a:pt x="959402" y="2388976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BB662-47AA-4ED7-8D63-F11DD9E95D0E}">
      <dsp:nvSpPr>
        <dsp:cNvPr id="0" name=""/>
        <dsp:cNvSpPr/>
      </dsp:nvSpPr>
      <dsp:spPr>
        <a:xfrm>
          <a:off x="2247073" y="1539699"/>
          <a:ext cx="133426" cy="584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4536"/>
              </a:lnTo>
              <a:lnTo>
                <a:pt x="133426" y="584536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93D4F-F727-4A38-95C2-EB32CD6C23F2}">
      <dsp:nvSpPr>
        <dsp:cNvPr id="0" name=""/>
        <dsp:cNvSpPr/>
      </dsp:nvSpPr>
      <dsp:spPr>
        <a:xfrm>
          <a:off x="2113646" y="1539699"/>
          <a:ext cx="133426" cy="584536"/>
        </a:xfrm>
        <a:custGeom>
          <a:avLst/>
          <a:gdLst/>
          <a:ahLst/>
          <a:cxnLst/>
          <a:rect l="0" t="0" r="0" b="0"/>
          <a:pathLst>
            <a:path>
              <a:moveTo>
                <a:pt x="133426" y="0"/>
              </a:moveTo>
              <a:lnTo>
                <a:pt x="133426" y="584536"/>
              </a:lnTo>
              <a:lnTo>
                <a:pt x="0" y="584536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BFE9C-C10E-4B0C-A066-DFA22FC416EA}">
      <dsp:nvSpPr>
        <dsp:cNvPr id="0" name=""/>
        <dsp:cNvSpPr/>
      </dsp:nvSpPr>
      <dsp:spPr>
        <a:xfrm>
          <a:off x="652304" y="637479"/>
          <a:ext cx="959402" cy="584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4536"/>
              </a:lnTo>
              <a:lnTo>
                <a:pt x="959402" y="584536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8A9FB8-5940-4D36-852C-A7F3355772B0}">
      <dsp:nvSpPr>
        <dsp:cNvPr id="0" name=""/>
        <dsp:cNvSpPr/>
      </dsp:nvSpPr>
      <dsp:spPr>
        <a:xfrm>
          <a:off x="525231" y="2113"/>
          <a:ext cx="1270731" cy="635365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Types of </a:t>
          </a:r>
          <a:r>
            <a:rPr lang="en-US" sz="2100" kern="1200" baseline="0" dirty="0" smtClean="0">
              <a:solidFill>
                <a:schemeClr val="tx1"/>
              </a:solidFill>
            </a:rPr>
            <a:t>Pets</a:t>
          </a:r>
          <a:endParaRPr lang="en-SG" sz="2100" kern="1200" baseline="0" dirty="0">
            <a:solidFill>
              <a:schemeClr val="tx1"/>
            </a:solidFill>
          </a:endParaRPr>
        </a:p>
      </dsp:txBody>
      <dsp:txXfrm>
        <a:off x="525231" y="2113"/>
        <a:ext cx="1270731" cy="635365"/>
      </dsp:txXfrm>
    </dsp:sp>
    <dsp:sp modelId="{0B560443-AF27-47CC-A5B5-A898DB55A595}">
      <dsp:nvSpPr>
        <dsp:cNvPr id="0" name=""/>
        <dsp:cNvSpPr/>
      </dsp:nvSpPr>
      <dsp:spPr>
        <a:xfrm>
          <a:off x="1611707" y="904333"/>
          <a:ext cx="1270731" cy="635365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Domestic</a:t>
          </a:r>
          <a:endParaRPr lang="en-SG" sz="2100" kern="1200" dirty="0">
            <a:solidFill>
              <a:schemeClr val="tx1"/>
            </a:solidFill>
          </a:endParaRPr>
        </a:p>
      </dsp:txBody>
      <dsp:txXfrm>
        <a:off x="1611707" y="904333"/>
        <a:ext cx="1270731" cy="635365"/>
      </dsp:txXfrm>
    </dsp:sp>
    <dsp:sp modelId="{B06E047B-CFD1-46A3-9858-E98DE98C11DF}">
      <dsp:nvSpPr>
        <dsp:cNvPr id="0" name=""/>
        <dsp:cNvSpPr/>
      </dsp:nvSpPr>
      <dsp:spPr>
        <a:xfrm>
          <a:off x="842914" y="1806553"/>
          <a:ext cx="1270731" cy="635365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Cat</a:t>
          </a:r>
          <a:endParaRPr lang="en-SG" sz="2100" kern="1200" dirty="0">
            <a:solidFill>
              <a:schemeClr val="tx1"/>
            </a:solidFill>
          </a:endParaRPr>
        </a:p>
      </dsp:txBody>
      <dsp:txXfrm>
        <a:off x="842914" y="1806553"/>
        <a:ext cx="1270731" cy="635365"/>
      </dsp:txXfrm>
    </dsp:sp>
    <dsp:sp modelId="{A143808A-3AF1-4DDD-9D87-C584191760F6}">
      <dsp:nvSpPr>
        <dsp:cNvPr id="0" name=""/>
        <dsp:cNvSpPr/>
      </dsp:nvSpPr>
      <dsp:spPr>
        <a:xfrm>
          <a:off x="2380500" y="1806553"/>
          <a:ext cx="1270731" cy="635365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Dog</a:t>
          </a:r>
          <a:endParaRPr lang="en-SG" sz="2100" kern="1200" dirty="0">
            <a:solidFill>
              <a:schemeClr val="tx1"/>
            </a:solidFill>
          </a:endParaRPr>
        </a:p>
      </dsp:txBody>
      <dsp:txXfrm>
        <a:off x="2380500" y="1806553"/>
        <a:ext cx="1270731" cy="635365"/>
      </dsp:txXfrm>
    </dsp:sp>
    <dsp:sp modelId="{9FB5765A-4575-4B59-A931-D651B9D0C8F8}">
      <dsp:nvSpPr>
        <dsp:cNvPr id="0" name=""/>
        <dsp:cNvSpPr/>
      </dsp:nvSpPr>
      <dsp:spPr>
        <a:xfrm>
          <a:off x="1611707" y="2708772"/>
          <a:ext cx="1270731" cy="635365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Exotic</a:t>
          </a:r>
          <a:endParaRPr lang="en-SG" sz="2100" kern="1200" dirty="0">
            <a:solidFill>
              <a:schemeClr val="tx1"/>
            </a:solidFill>
          </a:endParaRPr>
        </a:p>
      </dsp:txBody>
      <dsp:txXfrm>
        <a:off x="1611707" y="2708772"/>
        <a:ext cx="1270731" cy="635365"/>
      </dsp:txXfrm>
    </dsp:sp>
    <dsp:sp modelId="{6DC1F21A-C9F4-4DD2-ABA1-F962816C9563}">
      <dsp:nvSpPr>
        <dsp:cNvPr id="0" name=""/>
        <dsp:cNvSpPr/>
      </dsp:nvSpPr>
      <dsp:spPr>
        <a:xfrm>
          <a:off x="842914" y="3610992"/>
          <a:ext cx="1270731" cy="635365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Terrapin</a:t>
          </a:r>
          <a:endParaRPr lang="en-SG" sz="2100" kern="1200" dirty="0">
            <a:solidFill>
              <a:schemeClr val="tx1"/>
            </a:solidFill>
          </a:endParaRPr>
        </a:p>
      </dsp:txBody>
      <dsp:txXfrm>
        <a:off x="842914" y="3610992"/>
        <a:ext cx="1270731" cy="635365"/>
      </dsp:txXfrm>
    </dsp:sp>
    <dsp:sp modelId="{7AC81AD1-63AF-4180-9E22-C337FAC8E3AD}">
      <dsp:nvSpPr>
        <dsp:cNvPr id="0" name=""/>
        <dsp:cNvSpPr/>
      </dsp:nvSpPr>
      <dsp:spPr>
        <a:xfrm>
          <a:off x="2380500" y="3610992"/>
          <a:ext cx="1270731" cy="635365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Parakeet</a:t>
          </a:r>
          <a:endParaRPr lang="en-SG" sz="2100" kern="1200" dirty="0">
            <a:solidFill>
              <a:schemeClr val="tx1"/>
            </a:solidFill>
          </a:endParaRPr>
        </a:p>
      </dsp:txBody>
      <dsp:txXfrm>
        <a:off x="2380500" y="3610992"/>
        <a:ext cx="1270731" cy="635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A30B8F-2CC2-4423-B346-4F017ED20853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A8716D-6D88-4073-A69D-CB008145EB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7403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A30B8F-2CC2-4423-B346-4F017ED20853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A8716D-6D88-4073-A69D-CB008145EB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1880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A30B8F-2CC2-4423-B346-4F017ED20853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A8716D-6D88-4073-A69D-CB008145EB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5757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A30B8F-2CC2-4423-B346-4F017ED20853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A8716D-6D88-4073-A69D-CB008145EB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65502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A30B8F-2CC2-4423-B346-4F017ED20853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A8716D-6D88-4073-A69D-CB008145EB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129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A30B8F-2CC2-4423-B346-4F017ED20853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A8716D-6D88-4073-A69D-CB008145EB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3478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A30B8F-2CC2-4423-B346-4F017ED20853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A8716D-6D88-4073-A69D-CB008145EB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4509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A30B8F-2CC2-4423-B346-4F017ED20853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A8716D-6D88-4073-A69D-CB008145EB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0628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A30B8F-2CC2-4423-B346-4F017ED20853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A8716D-6D88-4073-A69D-CB008145EB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5549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A30B8F-2CC2-4423-B346-4F017ED20853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A8716D-6D88-4073-A69D-CB008145EB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31006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A30B8F-2CC2-4423-B346-4F017ED20853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A8716D-6D88-4073-A69D-CB008145EB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1584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6282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072455" y="116632"/>
            <a:ext cx="35319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Pets</a:t>
            </a:r>
            <a:endParaRPr lang="en-SG" sz="4800" b="1" u="none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552" y="1052736"/>
            <a:ext cx="8335237" cy="0"/>
          </a:xfrm>
          <a:prstGeom prst="line">
            <a:avLst/>
          </a:prstGeom>
          <a:ln w="6985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1950720" cy="1463040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Action Button: Home 12">
            <a:hlinkClick r:id="" action="ppaction://hlinkshowjump?jump=firstslide" highlightClick="1"/>
          </p:cNvPr>
          <p:cNvSpPr/>
          <p:nvPr userDrawn="1"/>
        </p:nvSpPr>
        <p:spPr>
          <a:xfrm>
            <a:off x="7274000" y="6275016"/>
            <a:ext cx="394344" cy="322336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 userDrawn="1"/>
        </p:nvSpPr>
        <p:spPr>
          <a:xfrm>
            <a:off x="6372200" y="6275016"/>
            <a:ext cx="360040" cy="322336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 userDrawn="1"/>
        </p:nvSpPr>
        <p:spPr>
          <a:xfrm>
            <a:off x="6804248" y="6275016"/>
            <a:ext cx="360040" cy="322336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Action Button: Beginning 16">
            <a:hlinkClick r:id="" action="ppaction://hlinkshowjump?jump=firstslide" highlightClick="1"/>
          </p:cNvPr>
          <p:cNvSpPr/>
          <p:nvPr userDrawn="1"/>
        </p:nvSpPr>
        <p:spPr>
          <a:xfrm>
            <a:off x="7740352" y="6275016"/>
            <a:ext cx="425544" cy="322336"/>
          </a:xfrm>
          <a:prstGeom prst="actionButtonBeginn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Action Button: End 17">
            <a:hlinkClick r:id="" action="ppaction://hlinkshowjump?jump=lastslide" highlightClick="1"/>
          </p:cNvPr>
          <p:cNvSpPr/>
          <p:nvPr userDrawn="1"/>
        </p:nvSpPr>
        <p:spPr>
          <a:xfrm>
            <a:off x="8244408" y="6275016"/>
            <a:ext cx="432048" cy="322336"/>
          </a:xfrm>
          <a:prstGeom prst="actionButtonE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1249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oros.org.mk/konkurs/077/domasni_milenici_eng.ht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hyperlink" Target="http://animals.howstuffworks.com/mammals/dog-info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7.jpg"/><Relationship Id="rId5" Type="http://schemas.openxmlformats.org/officeDocument/2006/relationships/hyperlink" Target="http://animals.howstuffworks.com/pets/domestic-cat-info5.htm" TargetMode="External"/><Relationship Id="rId4" Type="http://schemas.openxmlformats.org/officeDocument/2006/relationships/hyperlink" Target="-%20http:/en.wikipedia.org/wiki/List_of_cat_breed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exoticpets.about.com/od/choosinganexoticpet/Choosing_an_Exotic_Pet.htm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8464" y="4766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SG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772816"/>
            <a:ext cx="41044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WELCOME!</a:t>
            </a:r>
          </a:p>
          <a:p>
            <a:pPr algn="just"/>
            <a:endParaRPr lang="en-SG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 module to teach you all about the different types of pets.</a:t>
            </a:r>
          </a:p>
          <a:p>
            <a:pPr algn="just"/>
            <a:endParaRPr lang="en-SG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knowledge may help you decide which type of pet to get.</a:t>
            </a:r>
          </a:p>
          <a:p>
            <a:pPr algn="just"/>
            <a:endParaRPr lang="en-SG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a particular topic in the Navigation Map on the right to go to a particular topic.</a:t>
            </a:r>
          </a:p>
          <a:p>
            <a:pPr algn="just"/>
            <a:endParaRPr lang="en-SG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use the navigation buttons at the bottom right to move between the pages or to return to this Home page.</a:t>
            </a:r>
          </a:p>
          <a:p>
            <a:pPr algn="just"/>
            <a:endParaRPr lang="en-SG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S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Enjoy the module!</a:t>
            </a:r>
            <a:endParaRPr lang="en-SG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71824459"/>
              </p:ext>
            </p:extLst>
          </p:nvPr>
        </p:nvGraphicFramePr>
        <p:xfrm>
          <a:off x="4788024" y="1556792"/>
          <a:ext cx="417646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642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48464" y="4766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SG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700808"/>
            <a:ext cx="58326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DOMESTIC PETS</a:t>
            </a:r>
          </a:p>
          <a:p>
            <a:pPr algn="just"/>
            <a:endParaRPr lang="en-SG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SG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Generally domestic pets are animals that one keeps in a dwelling.</a:t>
            </a:r>
          </a:p>
          <a:p>
            <a:pPr algn="just"/>
            <a:endParaRPr lang="en-SG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SG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generally able to be domesticated through proper care and training.</a:t>
            </a:r>
          </a:p>
          <a:p>
            <a:pPr algn="just"/>
            <a:endParaRPr lang="en-SG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SG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can be very small like a Gold fish or larger in size such as a dog.</a:t>
            </a:r>
          </a:p>
          <a:p>
            <a:pPr algn="just"/>
            <a:endParaRPr lang="en-SG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SG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most suitable for rearing and keeping in a home.</a:t>
            </a:r>
          </a:p>
          <a:p>
            <a:pPr algn="just"/>
            <a:endParaRPr lang="en-SG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SG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information on domestic pets click this WEB-LINK.</a:t>
            </a:r>
          </a:p>
          <a:p>
            <a:pPr algn="just"/>
            <a:endParaRPr lang="en-SG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SG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the right arrow at the bottom right to see examples of two popular domestic pets - dogs and cats.</a:t>
            </a:r>
          </a:p>
          <a:p>
            <a:pPr algn="just"/>
            <a:endParaRPr lang="en-SG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SG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WEB-LINK</a:t>
            </a:r>
            <a:endParaRPr lang="en-SG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132855"/>
            <a:ext cx="1745088" cy="1469691"/>
          </a:xfrm>
          <a:prstGeom prst="rect">
            <a:avLst/>
          </a:prstGeom>
          <a:ln w="317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263565"/>
            <a:ext cx="1745088" cy="1469691"/>
          </a:xfrm>
          <a:prstGeom prst="rect">
            <a:avLst/>
          </a:prstGeom>
          <a:ln w="317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561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48464" y="4766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899592" y="1772816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SG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DOGS</a:t>
            </a:r>
          </a:p>
          <a:p>
            <a:pPr algn="just"/>
            <a:endParaRPr lang="en-SG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SG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the saying goes, "Dogs are man's best friend" and they can make great pets. </a:t>
            </a:r>
          </a:p>
          <a:p>
            <a:pPr algn="just"/>
            <a:endParaRPr lang="en-SG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SG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generally true if you take care good care of them and train them well.</a:t>
            </a:r>
          </a:p>
          <a:p>
            <a:pPr algn="just"/>
            <a:endParaRPr lang="en-SG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SG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do be aware that not all breeds are the same.</a:t>
            </a:r>
          </a:p>
          <a:p>
            <a:pPr algn="just"/>
            <a:endParaRPr lang="en-SG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SG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dogs are more docile while are some more aggressive. Click the “Speaker” icon on the right to hear a dog barking. Do you think the dog is docile or aggressive?</a:t>
            </a:r>
          </a:p>
          <a:p>
            <a:pPr algn="just"/>
            <a:endParaRPr lang="en-SG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SG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information about dogs click this WEB-LINK.</a:t>
            </a:r>
          </a:p>
          <a:p>
            <a:pPr algn="just"/>
            <a:endParaRPr lang="en-SG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SG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click the right arrow at the bottom right to see information about cats instead.</a:t>
            </a:r>
          </a:p>
          <a:p>
            <a:pPr algn="just"/>
            <a:endParaRPr lang="en-SG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SG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SG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EB-LIN</a:t>
            </a:r>
            <a:r>
              <a:rPr lang="en-SG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endParaRPr lang="en-SG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48" y="2132856"/>
            <a:ext cx="2719851" cy="2039888"/>
          </a:xfrm>
          <a:prstGeom prst="rect">
            <a:avLst/>
          </a:prstGeom>
        </p:spPr>
      </p:pic>
      <p:pic>
        <p:nvPicPr>
          <p:cNvPr id="6" name="barking_dog_1M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71273" y="47971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1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48464" y="4766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SG" dirty="0"/>
          </a:p>
        </p:txBody>
      </p:sp>
      <p:sp>
        <p:nvSpPr>
          <p:cNvPr id="3" name="TextBox 2"/>
          <p:cNvSpPr txBox="1"/>
          <p:nvPr/>
        </p:nvSpPr>
        <p:spPr>
          <a:xfrm>
            <a:off x="755577" y="1772816"/>
            <a:ext cx="52565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CATS</a:t>
            </a:r>
          </a:p>
          <a:p>
            <a:pPr algn="just"/>
            <a:endParaRPr lang="en-SG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SG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Cats can be make nice pets too, especially if you prefer a more docile pet. </a:t>
            </a:r>
          </a:p>
          <a:p>
            <a:pPr algn="just"/>
            <a:endParaRPr lang="en-SG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SG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Generally cats are not as forth coming as dogs but they can make charming pets.</a:t>
            </a:r>
          </a:p>
          <a:p>
            <a:pPr algn="just"/>
            <a:endParaRPr lang="en-SG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SG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 there are many possible breeds to own. From fur-less Don </a:t>
            </a:r>
            <a:r>
              <a:rPr lang="en-SG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Sphynx</a:t>
            </a:r>
            <a:r>
              <a:rPr lang="en-SG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full-fur Ragamuffins!</a:t>
            </a:r>
          </a:p>
          <a:p>
            <a:pPr algn="just"/>
            <a:endParaRPr lang="en-SG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SG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information about different breeds click this WEB-LINK 1.</a:t>
            </a:r>
          </a:p>
          <a:p>
            <a:pPr algn="just"/>
            <a:endParaRPr lang="en-SG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SG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information about domestic cats click this WEB-LINK 2.</a:t>
            </a:r>
          </a:p>
          <a:p>
            <a:pPr algn="just"/>
            <a:endParaRPr lang="en-SG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SG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click the right arrow at the bottom right to find out more about Exotic Pets.</a:t>
            </a:r>
          </a:p>
          <a:p>
            <a:pPr algn="just"/>
            <a:endParaRPr lang="en-SG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SG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WEB-LINK</a:t>
            </a:r>
            <a:r>
              <a:rPr lang="en-SG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  <a:p>
            <a:pPr algn="just"/>
            <a:r>
              <a:rPr lang="en-SG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WEB-LINK</a:t>
            </a:r>
            <a:r>
              <a:rPr lang="en-SG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en-SG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1844824"/>
            <a:ext cx="2597001" cy="1804660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Cat_Behaviours_Best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00191" y="4005064"/>
            <a:ext cx="2599116" cy="1791072"/>
          </a:xfrm>
          <a:prstGeom prst="rect">
            <a:avLst/>
          </a:prstGeom>
          <a:ln w="2222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01561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48464" y="4766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SG" dirty="0"/>
          </a:p>
        </p:txBody>
      </p:sp>
      <p:sp>
        <p:nvSpPr>
          <p:cNvPr id="3" name="Rectangle 2"/>
          <p:cNvSpPr/>
          <p:nvPr/>
        </p:nvSpPr>
        <p:spPr>
          <a:xfrm>
            <a:off x="611560" y="1772816"/>
            <a:ext cx="72008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EXOTIC PETS</a:t>
            </a:r>
          </a:p>
          <a:p>
            <a:endParaRPr lang="en-SG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definition, exotic pets are animals that not from your country of origin. </a:t>
            </a:r>
          </a:p>
          <a:p>
            <a:endParaRPr lang="en-SG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However, the general consensus is that exotic pets is any animal that is not a well-known or common domestic animal.</a:t>
            </a:r>
          </a:p>
          <a:p>
            <a:endParaRPr lang="en-SG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take note that exotic pets may need special food, care and enclosures. </a:t>
            </a:r>
          </a:p>
          <a:p>
            <a:endParaRPr lang="en-SG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aware that it may also be illegal to own certain exotic animals in your country. Do check with the authorities.</a:t>
            </a:r>
          </a:p>
          <a:p>
            <a:endParaRPr lang="en-SG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information about choosing an exotic pet click this WEB-LINK or watch the video on the right.</a:t>
            </a:r>
          </a:p>
          <a:p>
            <a:endParaRPr lang="en-SG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the right arrow at the bottom right to see examples of two popular exotic pets - parakeets and terrapins.</a:t>
            </a:r>
          </a:p>
          <a:p>
            <a:endParaRPr lang="en-SG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WEB-LINK</a:t>
            </a:r>
            <a:endParaRPr lang="en-SG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565" y="5157192"/>
            <a:ext cx="1774899" cy="783722"/>
          </a:xfrm>
          <a:prstGeom prst="rect">
            <a:avLst/>
          </a:prstGeom>
        </p:spPr>
      </p:pic>
      <p:sp>
        <p:nvSpPr>
          <p:cNvPr id="5" name="Action Button: Document 4">
            <a:hlinkClick r:id="" action="ppaction://noaction" highlightClick="1"/>
          </p:cNvPr>
          <p:cNvSpPr/>
          <p:nvPr/>
        </p:nvSpPr>
        <p:spPr>
          <a:xfrm>
            <a:off x="7308304" y="3861048"/>
            <a:ext cx="504055" cy="297036"/>
          </a:xfrm>
          <a:prstGeom prst="actionButton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Action Button: Document 5">
            <a:hlinkClick r:id="" action="ppaction://noaction" highlightClick="1"/>
          </p:cNvPr>
          <p:cNvSpPr/>
          <p:nvPr/>
        </p:nvSpPr>
        <p:spPr>
          <a:xfrm>
            <a:off x="8162036" y="3861048"/>
            <a:ext cx="504055" cy="297036"/>
          </a:xfrm>
          <a:prstGeom prst="actionButtonDocumen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1561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-0.06158 C 0.05313 -0.06968 0.05295 -0.07778 0.05174 -0.08588 C 0.05035 -0.09514 0.04236 -0.09977 0.03733 -0.10648 C 0.02691 -0.12037 0.01285 -0.12755 0.00087 -0.13843 C -0.00989 -0.14815 -0.02031 -0.15834 -0.0309 -0.16806 C -0.04305 -0.17917 -0.05781 -0.2007 -0.07326 -0.20509 C -0.07951 -0.20926 -0.07864 -0.21019 -0.08472 -0.20394 C -0.08611 -0.1956 -0.08871 -0.18797 -0.09045 -0.17963 C -0.09149 -0.16713 -0.09288 -0.15787 -0.09826 -0.14746 C -0.10156 -0.13218 -0.10816 -0.12616 -0.11927 -0.12176 C -0.1276 -0.12269 -0.13611 -0.12246 -0.14427 -0.12431 C -0.16302 -0.12871 -0.17969 -0.1456 -0.19618 -0.15648 C -0.21493 -0.16898 -0.23403 -0.18056 -0.25295 -0.19236 C -0.30139 -0.22222 -0.35416 -0.25209 -0.38958 -0.30764 C -0.39028 -0.31111 -0.39149 -0.31459 -0.39149 -0.31806 C -0.39149 -0.33727 -0.38698 -0.34028 -0.37517 -0.34491 C -0.35225 -0.34051 -0.33212 -0.34121 -0.31927 -0.31297 C -0.31319 -0.26968 -0.30573 -0.21204 -0.33958 -0.18588 C -0.34236 -0.1838 -0.3625 -0.17639 -0.36458 -0.1757 C -0.42378 -0.17801 -0.48403 -0.19514 -0.53472 -0.23843 C -0.56371 -0.2632 -0.5868 -0.28334 -0.60208 -0.32431 C -0.6033 -0.33704 -0.60677 -0.35185 -0.59826 -0.36042 C -0.59548 -0.35672 -0.59514 -0.35741 -0.59531 -0.35 C -0.59566 -0.33472 -0.59566 -0.31922 -0.59722 -0.30394 C -0.59982 -0.27847 -0.62135 -0.27107 -0.63663 -0.26922 C -0.6585 -0.27153 -0.64253 -0.26713 -0.66354 -0.28079 C -0.72031 -0.31736 -0.76267 -0.37824 -0.7809 -0.46042 C -0.7783 -0.50672 -0.78038 -0.57153 -0.73767 -0.59097 C -0.73212 -0.59352 -0.72621 -0.59422 -0.72031 -0.59491 C -0.69948 -0.59722 -0.65781 -0.6 -0.65781 -0.6 C -0.6059 -0.59792 -0.55382 -0.59861 -0.50208 -0.59375 C -0.47604 -0.59144 -0.4243 -0.57292 -0.39913 -0.56297 C -0.33941 -0.53959 -0.27934 -0.51088 -0.22517 -0.46922 C -0.18177 -0.43588 -0.13576 -0.40787 -0.12326 -0.33843 C -0.12205 -0.31829 -0.12083 -0.30556 -0.12326 -0.28334 C -0.12569 -0.26019 -0.14132 -0.23704 -0.15208 -0.2206 C -0.15868 -0.21065 -0.16666 -0.20463 -0.17118 -0.19236 C -0.17413 -0.17408 -0.17153 -0.15625 -0.16927 -0.13843 C -0.1684 -0.13195 -0.16805 -0.1257 -0.16736 -0.11922 C -0.16701 -0.11621 -0.16649 -0.11042 -0.16649 -0.11042 C -0.16875 -0.07222 -0.17031 -0.05972 -0.18281 -0.02709 C -0.18368 -0.02199 -0.18403 -0.01574 -0.18663 -0.01158 " pathEditMode="relative" ptsTypes="fffffffffffffffffffffffffffffffffffffffffA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48464" y="4766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SG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WindowsMediaPlayer1" r:id="rId2" imgW="3457143" imgH="2666667"/>
        </mc:Choice>
        <mc:Fallback>
          <p:control name="WindowsMediaPlayer1" r:id="rId2" imgW="3457143" imgH="2666667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64163" y="2203450"/>
                  <a:ext cx="3457575" cy="26670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" name="ShockwaveFlash1" r:id="rId3" imgW="3311657" imgH="2448267"/>
        </mc:Choice>
        <mc:Fallback>
          <p:control name="ShockwaveFlash1" r:id="rId3" imgW="3311657" imgH="2448267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31913" y="2636838"/>
                  <a:ext cx="3311525" cy="244792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1561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48464" y="4766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01561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502</Words>
  <Application>Microsoft Office PowerPoint</Application>
  <PresentationFormat>On-screen Show (4:3)</PresentationFormat>
  <Paragraphs>86</Paragraphs>
  <Slides>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eclguest</dc:creator>
  <cp:lastModifiedBy>eclguest</cp:lastModifiedBy>
  <cp:revision>12</cp:revision>
  <dcterms:created xsi:type="dcterms:W3CDTF">2014-04-09T02:15:53Z</dcterms:created>
  <dcterms:modified xsi:type="dcterms:W3CDTF">2014-04-09T05:52:32Z</dcterms:modified>
</cp:coreProperties>
</file>