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12A3-988E-4086-8594-EC896930E668}" type="datetimeFigureOut">
              <a:rPr lang="en-SG" smtClean="0"/>
              <a:t>31/08/2012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8CBF-A352-459B-8967-6B19483384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8664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12A3-988E-4086-8594-EC896930E668}" type="datetimeFigureOut">
              <a:rPr lang="en-SG" smtClean="0"/>
              <a:t>31/08/2012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8CBF-A352-459B-8967-6B19483384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6978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12A3-988E-4086-8594-EC896930E668}" type="datetimeFigureOut">
              <a:rPr lang="en-SG" smtClean="0"/>
              <a:t>31/08/2012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8CBF-A352-459B-8967-6B19483384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6882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12A3-988E-4086-8594-EC896930E668}" type="datetimeFigureOut">
              <a:rPr lang="en-SG" smtClean="0"/>
              <a:t>31/08/2012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8CBF-A352-459B-8967-6B19483384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3165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12A3-988E-4086-8594-EC896930E668}" type="datetimeFigureOut">
              <a:rPr lang="en-SG" smtClean="0"/>
              <a:t>31/08/2012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8CBF-A352-459B-8967-6B19483384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7703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12A3-988E-4086-8594-EC896930E668}" type="datetimeFigureOut">
              <a:rPr lang="en-SG" smtClean="0"/>
              <a:t>31/08/2012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8CBF-A352-459B-8967-6B19483384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0260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12A3-988E-4086-8594-EC896930E668}" type="datetimeFigureOut">
              <a:rPr lang="en-SG" smtClean="0"/>
              <a:t>31/08/2012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8CBF-A352-459B-8967-6B19483384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4541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12A3-988E-4086-8594-EC896930E668}" type="datetimeFigureOut">
              <a:rPr lang="en-SG" smtClean="0"/>
              <a:t>31/08/2012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8CBF-A352-459B-8967-6B19483384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93541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12A3-988E-4086-8594-EC896930E668}" type="datetimeFigureOut">
              <a:rPr lang="en-SG" smtClean="0"/>
              <a:t>31/08/2012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8CBF-A352-459B-8967-6B19483384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9828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12A3-988E-4086-8594-EC896930E668}" type="datetimeFigureOut">
              <a:rPr lang="en-SG" smtClean="0"/>
              <a:t>31/08/2012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8CBF-A352-459B-8967-6B19483384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482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12A3-988E-4086-8594-EC896930E668}" type="datetimeFigureOut">
              <a:rPr lang="en-SG" smtClean="0"/>
              <a:t>31/08/2012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8CBF-A352-459B-8967-6B19483384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5511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012A3-988E-4086-8594-EC896930E668}" type="datetimeFigureOut">
              <a:rPr lang="en-SG" smtClean="0"/>
              <a:t>31/08/2012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38CBF-A352-459B-8967-6B19483384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8103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be Best Trainee?</a:t>
            </a:r>
            <a:endParaRPr lang="en-SG" sz="36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783" y="1284207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More hands-on practise.</a:t>
            </a:r>
            <a:endParaRPr lang="en-SG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83" y="221837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SG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Be alert during lesson.</a:t>
            </a:r>
            <a:endParaRPr lang="en-SG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5628" y="3140968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Stop playing games.</a:t>
            </a:r>
            <a:endParaRPr lang="en-SG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5628" y="414908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Be a responsible student.</a:t>
            </a:r>
            <a:endParaRPr lang="en-SG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83" y="5013176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All of the above.</a:t>
            </a:r>
            <a:endParaRPr lang="en-SG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6484828" y="1348591"/>
            <a:ext cx="1872208" cy="517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smtClean="0"/>
              <a:t>Answer?</a:t>
            </a:r>
            <a:endParaRPr lang="en-SG" dirty="0"/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6504300" y="2352303"/>
            <a:ext cx="1872208" cy="517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smtClean="0"/>
              <a:t>Answer?</a:t>
            </a:r>
            <a:endParaRPr lang="en-SG" dirty="0"/>
          </a:p>
        </p:txBody>
      </p:sp>
      <p:sp>
        <p:nvSpPr>
          <p:cNvPr id="17" name="Rounded Rectangle 16">
            <a:hlinkClick r:id="rId2" action="ppaction://hlinksldjump"/>
          </p:cNvPr>
          <p:cNvSpPr/>
          <p:nvPr/>
        </p:nvSpPr>
        <p:spPr>
          <a:xfrm>
            <a:off x="6534455" y="3295275"/>
            <a:ext cx="1872208" cy="517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smtClean="0"/>
              <a:t>Answer?</a:t>
            </a:r>
            <a:endParaRPr lang="en-SG" dirty="0"/>
          </a:p>
        </p:txBody>
      </p:sp>
      <p:sp>
        <p:nvSpPr>
          <p:cNvPr id="18" name="Rounded Rectangle 17">
            <a:hlinkClick r:id="rId2" action="ppaction://hlinksldjump"/>
          </p:cNvPr>
          <p:cNvSpPr/>
          <p:nvPr/>
        </p:nvSpPr>
        <p:spPr>
          <a:xfrm>
            <a:off x="6504300" y="4213464"/>
            <a:ext cx="1872208" cy="517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smtClean="0"/>
              <a:t>Answer?</a:t>
            </a:r>
            <a:endParaRPr lang="en-SG" dirty="0"/>
          </a:p>
        </p:txBody>
      </p:sp>
      <p:sp>
        <p:nvSpPr>
          <p:cNvPr id="19" name="Rounded Rectangle 18">
            <a:hlinkClick r:id="rId3" action="ppaction://hlinksldjump"/>
          </p:cNvPr>
          <p:cNvSpPr/>
          <p:nvPr/>
        </p:nvSpPr>
        <p:spPr>
          <a:xfrm>
            <a:off x="6528370" y="5077560"/>
            <a:ext cx="1872208" cy="517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smtClean="0"/>
              <a:t>Answer?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07712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2348880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 smtClean="0">
                <a:ln>
                  <a:solidFill>
                    <a:schemeClr val="accent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WRONG! You Idiot!</a:t>
            </a:r>
            <a:endParaRPr lang="en-SG" sz="3600" dirty="0">
              <a:ln>
                <a:solidFill>
                  <a:schemeClr val="accent1"/>
                </a:solidFill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1907704" y="4653136"/>
            <a:ext cx="1872208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 smtClean="0"/>
              <a:t>Click here to go </a:t>
            </a:r>
            <a:r>
              <a:rPr lang="en-SG" sz="2800" dirty="0" smtClean="0">
                <a:hlinkClick r:id="rId2" action="ppaction://hlinksldjump"/>
              </a:rPr>
              <a:t>back</a:t>
            </a:r>
            <a:r>
              <a:rPr lang="en-SG" sz="2800" dirty="0" smtClean="0"/>
              <a:t> Q1!</a:t>
            </a:r>
            <a:endParaRPr lang="en-SG" sz="2800" dirty="0"/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4644008" y="4647998"/>
            <a:ext cx="1872208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 smtClean="0"/>
              <a:t>Click here to go </a:t>
            </a:r>
            <a:r>
              <a:rPr lang="en-SG" sz="2800" dirty="0" smtClean="0">
                <a:hlinkClick r:id="rId3" action="ppaction://hlinksldjump"/>
              </a:rPr>
              <a:t>back</a:t>
            </a:r>
            <a:r>
              <a:rPr lang="en-SG" sz="2800" dirty="0" smtClean="0"/>
              <a:t> Q2!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120935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2328748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 smtClean="0">
                <a:ln>
                  <a:solidFill>
                    <a:schemeClr val="accent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You Are Right! Good Work!</a:t>
            </a:r>
            <a:endParaRPr lang="en-SG" sz="3600" dirty="0">
              <a:ln>
                <a:solidFill>
                  <a:schemeClr val="accent1"/>
                </a:solidFill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827584" y="4588498"/>
            <a:ext cx="1872208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 smtClean="0"/>
              <a:t>Q1:</a:t>
            </a:r>
          </a:p>
          <a:p>
            <a:pPr algn="ctr"/>
            <a:r>
              <a:rPr lang="en-SG" sz="2800" dirty="0" smtClean="0"/>
              <a:t>Proceed to question 2!</a:t>
            </a:r>
            <a:endParaRPr lang="en-SG" sz="2800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3347864" y="4612636"/>
            <a:ext cx="1872208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 smtClean="0"/>
              <a:t>Q2:</a:t>
            </a:r>
          </a:p>
          <a:p>
            <a:pPr algn="ctr"/>
            <a:r>
              <a:rPr lang="en-SG" sz="2800" dirty="0" smtClean="0"/>
              <a:t>Proceed to question 3!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217244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Proceed to canteen for what food?</a:t>
            </a:r>
            <a:endParaRPr lang="en-SG" sz="36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783" y="1284207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</a:t>
            </a:r>
            <a:r>
              <a:rPr lang="en-SG" sz="3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Laksa</a:t>
            </a:r>
            <a:r>
              <a:rPr lang="en-SG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SG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83" y="221837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SG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SG" sz="3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</a:t>
            </a:r>
            <a:r>
              <a:rPr lang="en-SG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Siam.</a:t>
            </a:r>
            <a:endParaRPr lang="en-SG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5628" y="3140968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</a:t>
            </a:r>
            <a:r>
              <a:rPr lang="en-SG" sz="3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</a:t>
            </a:r>
            <a:r>
              <a:rPr lang="en-SG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SG" sz="3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</a:t>
            </a:r>
            <a:r>
              <a:rPr lang="en-SG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SG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5628" y="414908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</a:t>
            </a:r>
            <a:r>
              <a:rPr lang="en-SG" sz="3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Nasi</a:t>
            </a:r>
            <a:r>
              <a:rPr lang="en-SG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SG" sz="3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Lemak</a:t>
            </a:r>
            <a:r>
              <a:rPr lang="en-SG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SG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83" y="5013176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Roti Plata.</a:t>
            </a:r>
            <a:endParaRPr lang="en-SG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6484828" y="1348591"/>
            <a:ext cx="1872208" cy="517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smtClean="0"/>
              <a:t>Answer?</a:t>
            </a:r>
            <a:endParaRPr lang="en-SG" dirty="0"/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6504300" y="2352303"/>
            <a:ext cx="1872208" cy="517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smtClean="0"/>
              <a:t>Answer?</a:t>
            </a:r>
            <a:endParaRPr lang="en-SG" dirty="0"/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6534455" y="3295275"/>
            <a:ext cx="1872208" cy="517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smtClean="0"/>
              <a:t>Answer?</a:t>
            </a:r>
            <a:endParaRPr lang="en-SG" dirty="0"/>
          </a:p>
        </p:txBody>
      </p:sp>
      <p:sp>
        <p:nvSpPr>
          <p:cNvPr id="18" name="Rounded Rectangle 17">
            <a:hlinkClick r:id="rId2" action="ppaction://hlinksldjump"/>
          </p:cNvPr>
          <p:cNvSpPr/>
          <p:nvPr/>
        </p:nvSpPr>
        <p:spPr>
          <a:xfrm>
            <a:off x="6504300" y="4213464"/>
            <a:ext cx="1872208" cy="517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smtClean="0"/>
              <a:t>Answer?</a:t>
            </a:r>
            <a:endParaRPr lang="en-SG" dirty="0"/>
          </a:p>
        </p:txBody>
      </p:sp>
      <p:sp>
        <p:nvSpPr>
          <p:cNvPr id="19" name="Rounded Rectangle 18">
            <a:hlinkClick r:id="rId4" action="ppaction://hlinksldjump"/>
          </p:cNvPr>
          <p:cNvSpPr/>
          <p:nvPr/>
        </p:nvSpPr>
        <p:spPr>
          <a:xfrm>
            <a:off x="6528370" y="5077560"/>
            <a:ext cx="1872208" cy="517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smtClean="0"/>
              <a:t>Answer</a:t>
            </a:r>
            <a:r>
              <a:rPr lang="en-SG" dirty="0" smtClean="0">
                <a:hlinkClick r:id="rId2" action="ppaction://hlinksldjump"/>
              </a:rPr>
              <a:t>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852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9872" y="227687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HOME!</a:t>
            </a:r>
            <a:endParaRPr lang="en-SG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34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133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NANYANG TECHNOLOGICAL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4</cp:revision>
  <dcterms:created xsi:type="dcterms:W3CDTF">2012-08-31T02:08:58Z</dcterms:created>
  <dcterms:modified xsi:type="dcterms:W3CDTF">2012-08-31T02:46:46Z</dcterms:modified>
</cp:coreProperties>
</file>